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5" r:id="rId9"/>
    <p:sldId id="266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77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smtClean="0"/>
            <a:t>VY_32_INOVACE_09_Anglický </a:t>
          </a:r>
          <a:r>
            <a:rPr lang="cs-CZ" dirty="0" smtClean="0"/>
            <a:t>jazyk 6.ročník_Valentine´s </a:t>
          </a:r>
          <a:r>
            <a:rPr lang="cs-CZ" dirty="0" err="1" smtClean="0"/>
            <a:t>Day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Lenka Hrnčířová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</a:t>
          </a:r>
          <a:r>
            <a:rPr lang="cs-CZ" dirty="0" err="1" smtClean="0"/>
            <a:t>Valentine´s</a:t>
          </a:r>
          <a:r>
            <a:rPr lang="cs-CZ" dirty="0" smtClean="0"/>
            <a:t> </a:t>
          </a:r>
          <a:r>
            <a:rPr lang="cs-CZ" dirty="0" err="1" smtClean="0"/>
            <a:t>Day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B5EB292-3A9F-43B6-A935-542A426CA161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33263ED-DD67-4B67-BE81-FEA7EAD31BAA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B9F6B35E-2D9D-4552-9641-3B89403FC72A}" type="presOf" srcId="{757F3AB3-0718-4624-B441-E567A8F0AB56}" destId="{333A1088-737F-45CB-B68E-254E46348037}" srcOrd="0" destOrd="0" presId="urn:microsoft.com/office/officeart/2005/8/layout/target3"/>
    <dgm:cxn modelId="{67D12476-00F8-492F-AA6C-718596D36BA9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3C0394C-0DF6-4370-9037-22A9687B2F70}" type="presOf" srcId="{B651F6E3-6281-48DB-9319-2AEAFDAE7572}" destId="{6BB5E863-4638-4E1D-BFDE-399D028AC4ED}" srcOrd="1" destOrd="0" presId="urn:microsoft.com/office/officeart/2005/8/layout/target3"/>
    <dgm:cxn modelId="{6E900A2F-A560-42EB-89EC-0B19217FFBE3}" type="presOf" srcId="{D1D4F407-5343-4D3F-B5B9-D407B03CAEB4}" destId="{D005CE8C-CC26-4C3E-AC11-E15060ECD759}" srcOrd="0" destOrd="0" presId="urn:microsoft.com/office/officeart/2005/8/layout/target3"/>
    <dgm:cxn modelId="{40F95085-A73C-4CB7-982B-AB52049509EC}" type="presOf" srcId="{D8197B8C-B260-4A16-BDF4-0947B075E274}" destId="{25B08C86-7E15-44DC-BE7F-FFB55DD49D12}" srcOrd="0" destOrd="0" presId="urn:microsoft.com/office/officeart/2005/8/layout/target3"/>
    <dgm:cxn modelId="{BBB71134-CA55-47E6-8324-148A05E0E9F8}" type="presOf" srcId="{4C35D32F-0EAB-4CD7-82EE-45574DC2A586}" destId="{890E4F0B-2866-4A3F-A3C7-2A14B1797930}" srcOrd="1" destOrd="0" presId="urn:microsoft.com/office/officeart/2005/8/layout/target3"/>
    <dgm:cxn modelId="{7876D75A-F4ED-45F7-8AC0-E5C17897DDE8}" type="presOf" srcId="{D1B46980-6531-4606-95E6-44980827E919}" destId="{6140AFEC-043D-4C43-A2F9-D0F5331DF3A3}" srcOrd="0" destOrd="0" presId="urn:microsoft.com/office/officeart/2005/8/layout/target3"/>
    <dgm:cxn modelId="{721C217D-3973-44BE-8DDE-184A1DC20113}" type="presOf" srcId="{D1B46980-6531-4606-95E6-44980827E919}" destId="{2BE915AB-18AA-4053-B92C-3BFC9ED204BB}" srcOrd="1" destOrd="0" presId="urn:microsoft.com/office/officeart/2005/8/layout/target3"/>
    <dgm:cxn modelId="{7039B92C-E546-4483-8473-15B1CEC26AA8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FD58A9D-AB2A-4009-84E6-561A2B05C2EB}" type="presParOf" srcId="{333A1088-737F-45CB-B68E-254E46348037}" destId="{F5ABB229-8D3B-4694-996A-96F23CF14429}" srcOrd="0" destOrd="0" presId="urn:microsoft.com/office/officeart/2005/8/layout/target3"/>
    <dgm:cxn modelId="{E470F49E-E05C-4011-BBFC-B23FDA7C93AE}" type="presParOf" srcId="{333A1088-737F-45CB-B68E-254E46348037}" destId="{F41139FD-01EE-4571-8B17-4FB00FC51163}" srcOrd="1" destOrd="0" presId="urn:microsoft.com/office/officeart/2005/8/layout/target3"/>
    <dgm:cxn modelId="{5510AC4C-EAB4-4F65-BC62-63598F10AFDC}" type="presParOf" srcId="{333A1088-737F-45CB-B68E-254E46348037}" destId="{D005CE8C-CC26-4C3E-AC11-E15060ECD759}" srcOrd="2" destOrd="0" presId="urn:microsoft.com/office/officeart/2005/8/layout/target3"/>
    <dgm:cxn modelId="{C51D7D82-D953-4A62-9F68-299FE0C76EE6}" type="presParOf" srcId="{333A1088-737F-45CB-B68E-254E46348037}" destId="{2C702D82-9B77-49B7-9568-BB8EB47C3372}" srcOrd="3" destOrd="0" presId="urn:microsoft.com/office/officeart/2005/8/layout/target3"/>
    <dgm:cxn modelId="{ADF3A381-5748-4366-9186-444B83DEB438}" type="presParOf" srcId="{333A1088-737F-45CB-B68E-254E46348037}" destId="{A52A0455-90FF-4808-ABD0-F02540D31D5A}" srcOrd="4" destOrd="0" presId="urn:microsoft.com/office/officeart/2005/8/layout/target3"/>
    <dgm:cxn modelId="{318D90D6-7E70-42E3-A793-49EDC83E4110}" type="presParOf" srcId="{333A1088-737F-45CB-B68E-254E46348037}" destId="{6140AFEC-043D-4C43-A2F9-D0F5331DF3A3}" srcOrd="5" destOrd="0" presId="urn:microsoft.com/office/officeart/2005/8/layout/target3"/>
    <dgm:cxn modelId="{F857798F-54C2-4561-9508-3101A0DB706E}" type="presParOf" srcId="{333A1088-737F-45CB-B68E-254E46348037}" destId="{9358AC05-5D7D-4327-9F80-1AD486AEA664}" srcOrd="6" destOrd="0" presId="urn:microsoft.com/office/officeart/2005/8/layout/target3"/>
    <dgm:cxn modelId="{89FF78FE-621F-409E-944D-CA85B9EBFED3}" type="presParOf" srcId="{333A1088-737F-45CB-B68E-254E46348037}" destId="{313FC574-E1CD-4FB4-B054-0B805CE0447D}" srcOrd="7" destOrd="0" presId="urn:microsoft.com/office/officeart/2005/8/layout/target3"/>
    <dgm:cxn modelId="{D8EFE335-85F5-48DE-9417-566A7F06C949}" type="presParOf" srcId="{333A1088-737F-45CB-B68E-254E46348037}" destId="{619D679B-A015-4ECF-8348-D1034C574F40}" srcOrd="8" destOrd="0" presId="urn:microsoft.com/office/officeart/2005/8/layout/target3"/>
    <dgm:cxn modelId="{96FA3645-F194-499A-9177-B3D1EC8035B7}" type="presParOf" srcId="{333A1088-737F-45CB-B68E-254E46348037}" destId="{322283A8-4A27-4CDA-BAE3-F381106A9174}" srcOrd="9" destOrd="0" presId="urn:microsoft.com/office/officeart/2005/8/layout/target3"/>
    <dgm:cxn modelId="{A8CB382B-C0B9-4ADC-94DE-FC5EDBC36BD5}" type="presParOf" srcId="{333A1088-737F-45CB-B68E-254E46348037}" destId="{FFC9F71D-1B4F-4AD9-A4A6-86ADEFC8AF5C}" srcOrd="10" destOrd="0" presId="urn:microsoft.com/office/officeart/2005/8/layout/target3"/>
    <dgm:cxn modelId="{19346752-B487-4B22-B41B-F763FE72CBA7}" type="presParOf" srcId="{333A1088-737F-45CB-B68E-254E46348037}" destId="{25B08C86-7E15-44DC-BE7F-FFB55DD49D12}" srcOrd="11" destOrd="0" presId="urn:microsoft.com/office/officeart/2005/8/layout/target3"/>
    <dgm:cxn modelId="{A9F5FBED-FA43-4152-8FD3-BDCFBE6FDF44}" type="presParOf" srcId="{333A1088-737F-45CB-B68E-254E46348037}" destId="{76644BE8-9D7C-4C09-B250-3D10AF48CBB7}" srcOrd="12" destOrd="0" presId="urn:microsoft.com/office/officeart/2005/8/layout/target3"/>
    <dgm:cxn modelId="{C73D9AB0-C8CA-49B0-978C-7252319A4516}" type="presParOf" srcId="{333A1088-737F-45CB-B68E-254E46348037}" destId="{EE85B701-7295-41C0-BA7A-34D3756A2AE6}" srcOrd="13" destOrd="0" presId="urn:microsoft.com/office/officeart/2005/8/layout/target3"/>
    <dgm:cxn modelId="{067F08E1-B7CA-4774-8522-2CB5C226597A}" type="presParOf" srcId="{333A1088-737F-45CB-B68E-254E46348037}" destId="{8BEBB6EC-1DAA-4CAC-8A25-BC0FCBD5DBD5}" srcOrd="14" destOrd="0" presId="urn:microsoft.com/office/officeart/2005/8/layout/target3"/>
    <dgm:cxn modelId="{7EDB8FD5-8509-4E6A-898A-A6E39A2640AC}" type="presParOf" srcId="{333A1088-737F-45CB-B68E-254E46348037}" destId="{AED2198E-93D5-4001-81B4-73124B309672}" srcOrd="15" destOrd="0" presId="urn:microsoft.com/office/officeart/2005/8/layout/target3"/>
    <dgm:cxn modelId="{41D5183D-5D2F-4CF3-BA28-01E389C6CC09}" type="presParOf" srcId="{333A1088-737F-45CB-B68E-254E46348037}" destId="{2BE915AB-18AA-4053-B92C-3BFC9ED204BB}" srcOrd="16" destOrd="0" presId="urn:microsoft.com/office/officeart/2005/8/layout/target3"/>
    <dgm:cxn modelId="{C03950C7-B69F-4B09-870E-0F45209EF16B}" type="presParOf" srcId="{333A1088-737F-45CB-B68E-254E46348037}" destId="{6BB5E863-4638-4E1D-BFDE-399D028AC4ED}" srcOrd="17" destOrd="0" presId="urn:microsoft.com/office/officeart/2005/8/layout/target3"/>
    <dgm:cxn modelId="{40A3BEBA-F737-4B92-B2A4-5A008369B3FC}" type="presParOf" srcId="{333A1088-737F-45CB-B68E-254E46348037}" destId="{5A5FFA88-C948-4069-8E93-59FA12366E83}" srcOrd="18" destOrd="0" presId="urn:microsoft.com/office/officeart/2005/8/layout/target3"/>
    <dgm:cxn modelId="{A600B5EF-618E-4904-AC57-4BFA7422FA6B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ZŠ Týnec nad Labem</a:t>
          </a:r>
          <a:endParaRPr lang="cs-CZ" sz="1600" kern="1200" dirty="0"/>
        </a:p>
      </dsp:txBody>
      <dsp:txXfrm>
        <a:off x="1273857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AUTOR: Lenka Hrnčířová</a:t>
          </a:r>
          <a:endParaRPr lang="cs-CZ" sz="16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smtClean="0"/>
            <a:t>VY_32_INOVACE_09_Anglický </a:t>
          </a:r>
          <a:r>
            <a:rPr lang="cs-CZ" sz="1600" kern="1200" dirty="0" smtClean="0"/>
            <a:t>jazyk 6.ročník_Valentine´s </a:t>
          </a:r>
          <a:r>
            <a:rPr lang="cs-CZ" sz="1600" kern="1200" dirty="0" err="1" smtClean="0"/>
            <a:t>Day</a:t>
          </a:r>
          <a:endParaRPr lang="cs-CZ" sz="16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Téma: </a:t>
          </a:r>
          <a:r>
            <a:rPr lang="cs-CZ" sz="1600" kern="1200" dirty="0" err="1" smtClean="0"/>
            <a:t>Valentine´s</a:t>
          </a:r>
          <a:r>
            <a:rPr lang="cs-CZ" sz="1600" kern="1200" dirty="0" smtClean="0"/>
            <a:t> </a:t>
          </a:r>
          <a:r>
            <a:rPr lang="cs-CZ" sz="1600" kern="1200" dirty="0" err="1" smtClean="0"/>
            <a:t>Day</a:t>
          </a:r>
          <a:endParaRPr lang="cs-CZ" sz="16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CZ.1.07/1.4.00/21.1921</a:t>
          </a:r>
          <a:endParaRPr lang="cs-CZ" sz="1600" kern="1200" dirty="0"/>
        </a:p>
      </dsp:txBody>
      <dsp:txXfrm>
        <a:off x="1273857" y="1630536"/>
        <a:ext cx="5350878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F9B9B6-0A0C-4C24-B659-5F6B1170285B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2E21D2-7A89-4542-9D54-9263628ED3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73606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6E74D-1115-42AA-8D14-F3E4118E27BF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79637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E21D2-7A89-4542-9D54-9263628ED3F4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28297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E21D2-7A89-4542-9D54-9263628ED3F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10601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E21D2-7A89-4542-9D54-9263628ED3F4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06449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E21D2-7A89-4542-9D54-9263628ED3F4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85670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E21D2-7A89-4542-9D54-9263628ED3F4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73033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E21D2-7A89-4542-9D54-9263628ED3F4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26562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E21D2-7A89-4542-9D54-9263628ED3F4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7574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E21D2-7A89-4542-9D54-9263628ED3F4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36686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E21D2-7A89-4542-9D54-9263628ED3F4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51789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752475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11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28C98-5D81-4D8E-995A-259769006557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50469" y="236415"/>
            <a:ext cx="785301" cy="365125"/>
          </a:xfrm>
        </p:spPr>
        <p:txBody>
          <a:bodyPr/>
          <a:lstStyle>
            <a:lvl1pPr>
              <a:defRPr sz="1400"/>
            </a:lvl1pPr>
          </a:lstStyle>
          <a:p>
            <a:fld id="{6AEF2BD8-1520-44A7-B840-0C1A6499D7E7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>
            <a:off x="7467600" y="209550"/>
            <a:ext cx="657226" cy="431800"/>
            <a:chOff x="7467600" y="209550"/>
            <a:chExt cx="657226" cy="4318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467600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7677151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7881939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3820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28C98-5D81-4D8E-995A-259769006557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AEF2BD8-1520-44A7-B840-0C1A6499D7E7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28C98-5D81-4D8E-995A-259769006557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AEF2BD8-1520-44A7-B840-0C1A6499D7E7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28C98-5D81-4D8E-995A-259769006557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F2BD8-1520-44A7-B840-0C1A6499D7E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28C98-5D81-4D8E-995A-259769006557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F2BD8-1520-44A7-B840-0C1A6499D7E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28C98-5D81-4D8E-995A-259769006557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F2BD8-1520-44A7-B840-0C1A6499D7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28C98-5D81-4D8E-995A-259769006557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AEF2BD8-1520-44A7-B840-0C1A6499D7E7}" type="slidenum">
              <a:rPr lang="cs-CZ" smtClean="0"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1D28C98-5D81-4D8E-995A-259769006557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AEF2BD8-1520-44A7-B840-0C1A6499D7E7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 anchor="b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28C98-5D81-4D8E-995A-259769006557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F2BD8-1520-44A7-B840-0C1A6499D7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28C98-5D81-4D8E-995A-259769006557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F2BD8-1520-44A7-B840-0C1A6499D7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28C98-5D81-4D8E-995A-259769006557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F2BD8-1520-44A7-B840-0C1A6499D7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38200"/>
            <a:ext cx="7467600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9680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6AEF2BD8-1520-44A7-B840-0C1A6499D7E7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53438" y="5715000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682" y="4821116"/>
            <a:ext cx="262596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31D28C98-5D81-4D8E-995A-259769006557}" type="datetimeFigureOut">
              <a:rPr lang="cs-CZ" smtClean="0"/>
              <a:t>7.4.2012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  <p:txStyles>
    <p:titleStyle>
      <a:lvl1pPr algn="l" defTabSz="914400" rtl="0" eaLnBrk="1" latinLnBrk="0" hangingPunct="1">
        <a:spcBef>
          <a:spcPct val="0"/>
        </a:spcBef>
        <a:buNone/>
        <a:defRPr sz="72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emf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microsoft.com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16051326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598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76672"/>
            <a:ext cx="5261697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Anotace</a:t>
            </a:r>
          </a:p>
          <a:p>
            <a:endParaRPr lang="cs-CZ" sz="2400" dirty="0"/>
          </a:p>
          <a:p>
            <a:r>
              <a:rPr lang="cs-CZ" sz="2400" dirty="0" smtClean="0"/>
              <a:t>Anglický jazyk, 6. ročník, Valentine ´s </a:t>
            </a:r>
            <a:r>
              <a:rPr lang="cs-CZ" sz="2400" dirty="0" err="1" smtClean="0"/>
              <a:t>Day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 smtClean="0"/>
              <a:t>Prezentace k výkladu</a:t>
            </a:r>
          </a:p>
          <a:p>
            <a:r>
              <a:rPr lang="cs-CZ" sz="2400" dirty="0" smtClean="0"/>
              <a:t>1)Datum a symboly</a:t>
            </a:r>
          </a:p>
          <a:p>
            <a:r>
              <a:rPr lang="cs-CZ" sz="2400" dirty="0" smtClean="0"/>
              <a:t>2)Dárky, karty</a:t>
            </a:r>
          </a:p>
          <a:p>
            <a:r>
              <a:rPr lang="cs-CZ" sz="2400" dirty="0" smtClean="0"/>
              <a:t>3)Rýmy </a:t>
            </a:r>
          </a:p>
          <a:p>
            <a:r>
              <a:rPr lang="cs-CZ" sz="2400" dirty="0" smtClean="0"/>
              <a:t>4)Otázky </a:t>
            </a:r>
            <a:r>
              <a:rPr lang="cs-CZ" sz="2400" smtClean="0"/>
              <a:t>k procvičení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28899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20688"/>
            <a:ext cx="25803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err="1" smtClean="0">
                <a:solidFill>
                  <a:srgbClr val="FF0000"/>
                </a:solidFill>
              </a:rPr>
              <a:t>Valentine´s</a:t>
            </a:r>
            <a:r>
              <a:rPr lang="cs-CZ" sz="2800" b="1" u="sng" dirty="0" smtClean="0">
                <a:solidFill>
                  <a:srgbClr val="FF0000"/>
                </a:solidFill>
              </a:rPr>
              <a:t>  </a:t>
            </a:r>
            <a:r>
              <a:rPr lang="cs-CZ" sz="2800" b="1" u="sng" dirty="0" err="1" smtClean="0">
                <a:solidFill>
                  <a:srgbClr val="FF0000"/>
                </a:solidFill>
              </a:rPr>
              <a:t>Day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pic>
        <p:nvPicPr>
          <p:cNvPr id="1027" name="Picture 3" descr="C:\Users\Milan\AppData\Local\Microsoft\Windows\Temporary Internet Files\Low\Content.IE5\VK015CI6\MC900436221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523" y="26318"/>
            <a:ext cx="2072644" cy="2178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95536" y="1628800"/>
            <a:ext cx="8190897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800" dirty="0" smtClean="0"/>
          </a:p>
          <a:p>
            <a:r>
              <a:rPr lang="cs-CZ" sz="2800" dirty="0" err="1" smtClean="0"/>
              <a:t>It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a </a:t>
            </a:r>
            <a:r>
              <a:rPr lang="cs-CZ" sz="2800" dirty="0" err="1" smtClean="0"/>
              <a:t>holiday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lovers</a:t>
            </a:r>
            <a:r>
              <a:rPr lang="cs-CZ" sz="2800" dirty="0" smtClean="0"/>
              <a:t>, </a:t>
            </a:r>
            <a:r>
              <a:rPr lang="cs-CZ" sz="2800" dirty="0" err="1" smtClean="0"/>
              <a:t>it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celebrated</a:t>
            </a:r>
            <a:r>
              <a:rPr lang="cs-CZ" sz="2800" dirty="0" smtClean="0"/>
              <a:t> on </a:t>
            </a:r>
            <a:r>
              <a:rPr lang="cs-CZ" sz="2800" dirty="0" err="1" smtClean="0"/>
              <a:t>February</a:t>
            </a:r>
            <a:r>
              <a:rPr lang="cs-CZ" sz="2800" dirty="0" smtClean="0"/>
              <a:t> 14 .</a:t>
            </a:r>
          </a:p>
          <a:p>
            <a:endParaRPr lang="cs-CZ" sz="2800" dirty="0" smtClean="0"/>
          </a:p>
          <a:p>
            <a:r>
              <a:rPr lang="cs-CZ" sz="2800" dirty="0" err="1" smtClean="0"/>
              <a:t>Nobody</a:t>
            </a:r>
            <a:r>
              <a:rPr lang="cs-CZ" sz="2800" dirty="0" smtClean="0"/>
              <a:t> </a:t>
            </a:r>
            <a:r>
              <a:rPr lang="cs-CZ" sz="2800" dirty="0" err="1" smtClean="0"/>
              <a:t>knows</a:t>
            </a:r>
            <a:r>
              <a:rPr lang="cs-CZ" sz="2800" dirty="0" smtClean="0"/>
              <a:t> </a:t>
            </a:r>
            <a:r>
              <a:rPr lang="cs-CZ" sz="2800" dirty="0" err="1" smtClean="0"/>
              <a:t>exactly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origin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day</a:t>
            </a:r>
            <a:r>
              <a:rPr lang="cs-CZ" sz="2800" dirty="0" smtClean="0"/>
              <a:t>. </a:t>
            </a:r>
            <a:r>
              <a:rPr lang="cs-CZ" sz="2800" dirty="0" err="1" smtClean="0"/>
              <a:t>There</a:t>
            </a:r>
            <a:r>
              <a:rPr lang="cs-CZ" sz="2800" dirty="0" smtClean="0"/>
              <a:t> are </a:t>
            </a:r>
            <a:endParaRPr lang="cs-CZ" sz="2800" dirty="0" smtClean="0"/>
          </a:p>
          <a:p>
            <a:r>
              <a:rPr lang="cs-CZ" sz="2800" dirty="0" err="1" smtClean="0"/>
              <a:t>several</a:t>
            </a:r>
            <a:r>
              <a:rPr lang="cs-CZ" sz="2800" dirty="0" smtClean="0"/>
              <a:t> </a:t>
            </a:r>
            <a:r>
              <a:rPr lang="cs-CZ" sz="2800" dirty="0" err="1" smtClean="0"/>
              <a:t>legends</a:t>
            </a:r>
            <a:r>
              <a:rPr lang="cs-CZ" sz="2800" dirty="0" smtClean="0"/>
              <a:t>. </a:t>
            </a:r>
          </a:p>
          <a:p>
            <a:r>
              <a:rPr lang="cs-CZ" sz="2800" dirty="0" smtClean="0"/>
              <a:t> </a:t>
            </a:r>
          </a:p>
          <a:p>
            <a:r>
              <a:rPr lang="cs-CZ" sz="2800" dirty="0" err="1" smtClean="0"/>
              <a:t>Modern</a:t>
            </a:r>
            <a:r>
              <a:rPr lang="cs-CZ" sz="2800" dirty="0" smtClean="0"/>
              <a:t> </a:t>
            </a:r>
            <a:r>
              <a:rPr lang="cs-CZ" sz="2800" dirty="0" err="1" smtClean="0"/>
              <a:t>Valentine´s</a:t>
            </a:r>
            <a:r>
              <a:rPr lang="cs-CZ" sz="2800" dirty="0" smtClean="0"/>
              <a:t> </a:t>
            </a:r>
            <a:r>
              <a:rPr lang="cs-CZ" sz="2800" dirty="0" err="1" smtClean="0"/>
              <a:t>symbols</a:t>
            </a:r>
            <a:r>
              <a:rPr lang="cs-CZ" sz="2800" dirty="0" smtClean="0"/>
              <a:t> are: a </a:t>
            </a:r>
            <a:r>
              <a:rPr lang="cs-CZ" sz="2800" dirty="0" err="1" smtClean="0"/>
              <a:t>heart</a:t>
            </a:r>
            <a:r>
              <a:rPr lang="cs-CZ" sz="2800" dirty="0" smtClean="0"/>
              <a:t>, a </a:t>
            </a:r>
            <a:r>
              <a:rPr lang="cs-CZ" sz="2800" dirty="0" err="1" smtClean="0"/>
              <a:t>Cupid</a:t>
            </a:r>
            <a:r>
              <a:rPr lang="cs-CZ" sz="2800" dirty="0" smtClean="0"/>
              <a:t>,</a:t>
            </a:r>
          </a:p>
          <a:p>
            <a:r>
              <a:rPr lang="cs-CZ" sz="2800" dirty="0"/>
              <a:t>a</a:t>
            </a:r>
            <a:r>
              <a:rPr lang="cs-CZ" sz="2800" dirty="0" smtClean="0"/>
              <a:t> </a:t>
            </a:r>
            <a:r>
              <a:rPr lang="cs-CZ" sz="2800" dirty="0" err="1" smtClean="0"/>
              <a:t>dove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225" y="4869160"/>
            <a:ext cx="2016223" cy="1260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743145"/>
            <a:ext cx="1512167" cy="1512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6211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628800"/>
            <a:ext cx="1728192" cy="22377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5536" y="548680"/>
            <a:ext cx="81090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Cupids</a:t>
            </a:r>
            <a:r>
              <a:rPr lang="cs-CZ" sz="2800" dirty="0" smtClean="0"/>
              <a:t> are  </a:t>
            </a:r>
            <a:r>
              <a:rPr lang="cs-CZ" sz="2800" dirty="0" err="1" smtClean="0"/>
              <a:t>chubby</a:t>
            </a:r>
            <a:r>
              <a:rPr lang="cs-CZ" sz="2800" dirty="0" smtClean="0"/>
              <a:t> </a:t>
            </a:r>
            <a:r>
              <a:rPr lang="cs-CZ" sz="2800" dirty="0" err="1" smtClean="0"/>
              <a:t>little</a:t>
            </a:r>
            <a:r>
              <a:rPr lang="cs-CZ" sz="2800" dirty="0" smtClean="0"/>
              <a:t> </a:t>
            </a:r>
            <a:r>
              <a:rPr lang="cs-CZ" sz="2800" dirty="0" err="1" smtClean="0"/>
              <a:t>children</a:t>
            </a:r>
            <a:r>
              <a:rPr lang="cs-CZ" sz="2800" dirty="0" smtClean="0"/>
              <a:t> </a:t>
            </a:r>
            <a:r>
              <a:rPr lang="cs-CZ" sz="2800" dirty="0" err="1" smtClean="0"/>
              <a:t>with</a:t>
            </a:r>
            <a:r>
              <a:rPr lang="cs-CZ" sz="2800" dirty="0" smtClean="0"/>
              <a:t> </a:t>
            </a:r>
            <a:r>
              <a:rPr lang="cs-CZ" sz="2800" dirty="0" err="1" smtClean="0"/>
              <a:t>wings</a:t>
            </a:r>
            <a:r>
              <a:rPr lang="cs-CZ" sz="2800" dirty="0" smtClean="0"/>
              <a:t>. </a:t>
            </a:r>
            <a:r>
              <a:rPr lang="cs-CZ" sz="2800" dirty="0" err="1" smtClean="0"/>
              <a:t>They</a:t>
            </a:r>
            <a:r>
              <a:rPr lang="cs-CZ" sz="2800" dirty="0" smtClean="0"/>
              <a:t> are </a:t>
            </a:r>
          </a:p>
          <a:p>
            <a:r>
              <a:rPr lang="cs-CZ" sz="2800" dirty="0" err="1"/>
              <a:t>n</a:t>
            </a:r>
            <a:r>
              <a:rPr lang="cs-CZ" sz="2800" dirty="0" err="1" smtClean="0"/>
              <a:t>amed</a:t>
            </a:r>
            <a:r>
              <a:rPr lang="cs-CZ" sz="2800" dirty="0" smtClean="0"/>
              <a:t> </a:t>
            </a:r>
            <a:r>
              <a:rPr lang="cs-CZ" sz="2800" dirty="0" err="1" smtClean="0"/>
              <a:t>after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Roman </a:t>
            </a:r>
            <a:r>
              <a:rPr lang="cs-CZ" sz="2800" dirty="0" err="1" smtClean="0"/>
              <a:t>god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love – </a:t>
            </a:r>
            <a:r>
              <a:rPr lang="cs-CZ" sz="2800" dirty="0" err="1" smtClean="0"/>
              <a:t>Cupid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4725144"/>
            <a:ext cx="84085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day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wonderful</a:t>
            </a:r>
            <a:r>
              <a:rPr lang="cs-CZ" sz="2800" dirty="0" smtClean="0"/>
              <a:t> </a:t>
            </a:r>
            <a:r>
              <a:rPr lang="cs-CZ" sz="2800" dirty="0" err="1" smtClean="0"/>
              <a:t>chance</a:t>
            </a:r>
            <a:r>
              <a:rPr lang="cs-CZ" sz="2800" dirty="0" smtClean="0"/>
              <a:t> to </a:t>
            </a:r>
            <a:r>
              <a:rPr lang="cs-CZ" sz="2800" dirty="0" err="1" smtClean="0"/>
              <a:t>tell</a:t>
            </a:r>
            <a:r>
              <a:rPr lang="cs-CZ" sz="2800" dirty="0" smtClean="0"/>
              <a:t> </a:t>
            </a:r>
            <a:r>
              <a:rPr lang="cs-CZ" sz="2800" dirty="0" err="1" smtClean="0"/>
              <a:t>someone</a:t>
            </a:r>
            <a:r>
              <a:rPr lang="cs-CZ" sz="2800" dirty="0" smtClean="0"/>
              <a:t> </a:t>
            </a:r>
            <a:r>
              <a:rPr lang="cs-CZ" sz="2800" dirty="0" err="1" smtClean="0"/>
              <a:t>how</a:t>
            </a:r>
            <a:r>
              <a:rPr lang="cs-CZ" sz="2800" dirty="0" smtClean="0"/>
              <a:t> much</a:t>
            </a:r>
          </a:p>
          <a:p>
            <a:r>
              <a:rPr lang="cs-CZ" sz="2800" dirty="0"/>
              <a:t>h</a:t>
            </a:r>
            <a:r>
              <a:rPr lang="cs-CZ" sz="2800" dirty="0" smtClean="0"/>
              <a:t>e </a:t>
            </a:r>
            <a:r>
              <a:rPr lang="cs-CZ" sz="2800" dirty="0" err="1" smtClean="0"/>
              <a:t>or</a:t>
            </a:r>
            <a:r>
              <a:rPr lang="cs-CZ" sz="2800" dirty="0" smtClean="0"/>
              <a:t> </a:t>
            </a:r>
            <a:r>
              <a:rPr lang="cs-CZ" sz="2800" dirty="0" err="1" smtClean="0"/>
              <a:t>she</a:t>
            </a:r>
            <a:r>
              <a:rPr lang="cs-CZ" sz="2800" dirty="0" smtClean="0"/>
              <a:t> </a:t>
            </a:r>
            <a:r>
              <a:rPr lang="cs-CZ" sz="2800" dirty="0" err="1" smtClean="0"/>
              <a:t>means</a:t>
            </a:r>
            <a:r>
              <a:rPr lang="cs-CZ" sz="2800" dirty="0" smtClean="0"/>
              <a:t> to </a:t>
            </a:r>
            <a:r>
              <a:rPr lang="cs-CZ" sz="2800" dirty="0" err="1" smtClean="0"/>
              <a:t>you</a:t>
            </a:r>
            <a:r>
              <a:rPr lang="cs-CZ" sz="2800" dirty="0" smtClean="0"/>
              <a:t>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565819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280990"/>
            <a:ext cx="2327888" cy="1455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23528" y="476672"/>
            <a:ext cx="8134150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Lovers</a:t>
            </a:r>
            <a:r>
              <a:rPr lang="cs-CZ" sz="2800" dirty="0" smtClean="0"/>
              <a:t> </a:t>
            </a:r>
            <a:r>
              <a:rPr lang="cs-CZ" sz="2800" dirty="0" err="1" smtClean="0"/>
              <a:t>buy</a:t>
            </a:r>
            <a:r>
              <a:rPr lang="cs-CZ" sz="2800" dirty="0" smtClean="0"/>
              <a:t> </a:t>
            </a:r>
            <a:r>
              <a:rPr lang="cs-CZ" sz="2800" dirty="0" err="1" smtClean="0"/>
              <a:t>presents</a:t>
            </a:r>
            <a:r>
              <a:rPr lang="cs-CZ" sz="2800" dirty="0" smtClean="0"/>
              <a:t> </a:t>
            </a:r>
            <a:r>
              <a:rPr lang="cs-CZ" sz="2800" dirty="0" err="1" smtClean="0"/>
              <a:t>for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other</a:t>
            </a:r>
            <a:r>
              <a:rPr lang="cs-CZ" sz="2800" dirty="0" smtClean="0"/>
              <a:t>, </a:t>
            </a:r>
            <a:r>
              <a:rPr lang="cs-CZ" sz="2800" dirty="0" err="1" smtClean="0"/>
              <a:t>for</a:t>
            </a:r>
            <a:r>
              <a:rPr lang="cs-CZ" sz="2800" dirty="0" smtClean="0"/>
              <a:t> </a:t>
            </a:r>
            <a:r>
              <a:rPr lang="cs-CZ" sz="2800" dirty="0" err="1" smtClean="0"/>
              <a:t>example</a:t>
            </a:r>
            <a:r>
              <a:rPr lang="cs-CZ" sz="2800" dirty="0" smtClean="0"/>
              <a:t> </a:t>
            </a:r>
            <a:r>
              <a:rPr lang="cs-CZ" sz="2800" dirty="0" err="1" smtClean="0"/>
              <a:t>flowers</a:t>
            </a:r>
            <a:r>
              <a:rPr lang="cs-CZ" sz="2800" dirty="0" smtClean="0"/>
              <a:t>,</a:t>
            </a:r>
          </a:p>
          <a:p>
            <a:r>
              <a:rPr lang="cs-CZ" sz="2800" dirty="0" err="1"/>
              <a:t>c</a:t>
            </a:r>
            <a:r>
              <a:rPr lang="cs-CZ" sz="2800" dirty="0" err="1" smtClean="0"/>
              <a:t>hocolate</a:t>
            </a:r>
            <a:r>
              <a:rPr lang="cs-CZ" sz="2800" dirty="0" smtClean="0"/>
              <a:t>, </a:t>
            </a:r>
            <a:r>
              <a:rPr lang="cs-CZ" sz="2800" dirty="0" err="1" smtClean="0"/>
              <a:t>mugs</a:t>
            </a:r>
            <a:r>
              <a:rPr lang="cs-CZ" sz="2800" dirty="0" smtClean="0"/>
              <a:t>.</a:t>
            </a:r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 err="1" smtClean="0"/>
              <a:t>Lovers</a:t>
            </a:r>
            <a:r>
              <a:rPr lang="cs-CZ" sz="2800" dirty="0" smtClean="0"/>
              <a:t> </a:t>
            </a:r>
            <a:r>
              <a:rPr lang="cs-CZ" sz="2800" dirty="0" err="1" smtClean="0"/>
              <a:t>send</a:t>
            </a:r>
            <a:r>
              <a:rPr lang="cs-CZ" sz="2800" dirty="0" smtClean="0"/>
              <a:t> </a:t>
            </a:r>
            <a:r>
              <a:rPr lang="cs-CZ" sz="2800" dirty="0" err="1" smtClean="0"/>
              <a:t>Valentine´s</a:t>
            </a:r>
            <a:r>
              <a:rPr lang="cs-CZ" sz="2800" dirty="0" smtClean="0"/>
              <a:t> </a:t>
            </a:r>
            <a:r>
              <a:rPr lang="cs-CZ" sz="2800" dirty="0" err="1" smtClean="0"/>
              <a:t>cards</a:t>
            </a:r>
            <a:r>
              <a:rPr lang="cs-CZ" sz="2800" dirty="0" smtClean="0"/>
              <a:t> </a:t>
            </a:r>
            <a:r>
              <a:rPr lang="cs-CZ" sz="2800" dirty="0" err="1" smtClean="0"/>
              <a:t>with</a:t>
            </a:r>
            <a:r>
              <a:rPr lang="cs-CZ" sz="2800" dirty="0" smtClean="0"/>
              <a:t> a </a:t>
            </a:r>
            <a:r>
              <a:rPr lang="cs-CZ" sz="2800" dirty="0" err="1" smtClean="0"/>
              <a:t>rhyme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Very </a:t>
            </a:r>
            <a:r>
              <a:rPr lang="cs-CZ" sz="2800" dirty="0" err="1" smtClean="0"/>
              <a:t>favourite</a:t>
            </a:r>
            <a:r>
              <a:rPr lang="cs-CZ" sz="2800" dirty="0" smtClean="0"/>
              <a:t> </a:t>
            </a:r>
            <a:r>
              <a:rPr lang="cs-CZ" sz="2800" dirty="0" err="1" smtClean="0"/>
              <a:t>rhyme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:</a:t>
            </a:r>
          </a:p>
          <a:p>
            <a:endParaRPr lang="cs-CZ" sz="2800" dirty="0"/>
          </a:p>
          <a:p>
            <a:r>
              <a:rPr lang="cs-CZ" sz="2800" dirty="0" smtClean="0"/>
              <a:t>           </a:t>
            </a:r>
            <a:r>
              <a:rPr lang="cs-CZ" sz="2800" dirty="0" err="1" smtClean="0"/>
              <a:t>Roses</a:t>
            </a:r>
            <a:r>
              <a:rPr lang="cs-CZ" sz="2800" dirty="0" smtClean="0"/>
              <a:t> are </a:t>
            </a:r>
            <a:r>
              <a:rPr lang="cs-CZ" sz="2800" dirty="0" err="1" smtClean="0"/>
              <a:t>red</a:t>
            </a:r>
            <a:r>
              <a:rPr lang="cs-CZ" sz="2800" dirty="0" smtClean="0"/>
              <a:t>, </a:t>
            </a:r>
            <a:r>
              <a:rPr lang="cs-CZ" sz="2800" dirty="0" err="1" smtClean="0"/>
              <a:t>violets</a:t>
            </a:r>
            <a:r>
              <a:rPr lang="cs-CZ" sz="2800" dirty="0" smtClean="0"/>
              <a:t> are blue,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</a:t>
            </a:r>
            <a:r>
              <a:rPr lang="cs-CZ" sz="2800" dirty="0" err="1" smtClean="0"/>
              <a:t>sugar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sweet</a:t>
            </a:r>
            <a:r>
              <a:rPr lang="cs-CZ" sz="2800" dirty="0" smtClean="0"/>
              <a:t> and so are </a:t>
            </a:r>
            <a:r>
              <a:rPr lang="cs-CZ" sz="2800" dirty="0" err="1" smtClean="0"/>
              <a:t>you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047" y="1100520"/>
            <a:ext cx="1765361" cy="1763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6489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6095964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Other</a:t>
            </a:r>
            <a:r>
              <a:rPr lang="cs-CZ" sz="2800" dirty="0" smtClean="0"/>
              <a:t> </a:t>
            </a:r>
            <a:r>
              <a:rPr lang="cs-CZ" sz="2800" dirty="0" err="1" smtClean="0"/>
              <a:t>rhymes</a:t>
            </a:r>
            <a:r>
              <a:rPr lang="cs-CZ" sz="2800" dirty="0" smtClean="0"/>
              <a:t>:</a:t>
            </a:r>
          </a:p>
          <a:p>
            <a:endParaRPr lang="cs-CZ" sz="2800" dirty="0"/>
          </a:p>
          <a:p>
            <a:r>
              <a:rPr lang="cs-CZ" sz="2800" dirty="0" smtClean="0"/>
              <a:t>My love </a:t>
            </a:r>
            <a:r>
              <a:rPr lang="cs-CZ" sz="2800" dirty="0" err="1" smtClean="0"/>
              <a:t>for</a:t>
            </a:r>
            <a:r>
              <a:rPr lang="cs-CZ" sz="2800" dirty="0" smtClean="0"/>
              <a:t> </a:t>
            </a:r>
            <a:r>
              <a:rPr lang="cs-CZ" sz="2800" dirty="0" err="1" smtClean="0"/>
              <a:t>you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as big as </a:t>
            </a:r>
            <a:r>
              <a:rPr lang="cs-CZ" sz="2800" dirty="0" err="1" smtClean="0"/>
              <a:t>an</a:t>
            </a:r>
            <a:r>
              <a:rPr lang="cs-CZ" sz="2800" dirty="0" smtClean="0"/>
              <a:t> </a:t>
            </a:r>
            <a:r>
              <a:rPr lang="cs-CZ" sz="2800" dirty="0" err="1" smtClean="0"/>
              <a:t>elephant</a:t>
            </a:r>
            <a:r>
              <a:rPr lang="cs-CZ" sz="2800" dirty="0" smtClean="0"/>
              <a:t>.</a:t>
            </a:r>
          </a:p>
          <a:p>
            <a:endParaRPr lang="cs-CZ" sz="2800" dirty="0"/>
          </a:p>
          <a:p>
            <a:r>
              <a:rPr lang="cs-CZ" sz="2800" dirty="0" smtClean="0"/>
              <a:t>My love </a:t>
            </a:r>
            <a:r>
              <a:rPr lang="cs-CZ" sz="2800" dirty="0" err="1" smtClean="0"/>
              <a:t>for</a:t>
            </a:r>
            <a:r>
              <a:rPr lang="cs-CZ" sz="2800" dirty="0" smtClean="0"/>
              <a:t> </a:t>
            </a:r>
            <a:r>
              <a:rPr lang="cs-CZ" sz="2800" dirty="0" err="1" smtClean="0"/>
              <a:t>you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as </a:t>
            </a:r>
            <a:r>
              <a:rPr lang="cs-CZ" sz="2800" dirty="0" err="1" smtClean="0"/>
              <a:t>high</a:t>
            </a:r>
            <a:r>
              <a:rPr lang="cs-CZ" sz="2800" dirty="0" smtClean="0"/>
              <a:t> as a </a:t>
            </a:r>
            <a:r>
              <a:rPr lang="cs-CZ" sz="2800" dirty="0" err="1" smtClean="0"/>
              <a:t>mountain</a:t>
            </a:r>
            <a:r>
              <a:rPr lang="cs-CZ" sz="2800" dirty="0" smtClean="0"/>
              <a:t>.</a:t>
            </a:r>
          </a:p>
          <a:p>
            <a:endParaRPr lang="cs-CZ" sz="2800" dirty="0"/>
          </a:p>
          <a:p>
            <a:r>
              <a:rPr lang="cs-CZ" sz="2800" dirty="0" smtClean="0"/>
              <a:t>My love </a:t>
            </a:r>
            <a:r>
              <a:rPr lang="cs-CZ" sz="2800" dirty="0" err="1" smtClean="0"/>
              <a:t>for</a:t>
            </a:r>
            <a:r>
              <a:rPr lang="cs-CZ" sz="2800" dirty="0" smtClean="0"/>
              <a:t> </a:t>
            </a:r>
            <a:r>
              <a:rPr lang="cs-CZ" sz="2800" dirty="0" err="1" smtClean="0"/>
              <a:t>you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as </a:t>
            </a:r>
            <a:r>
              <a:rPr lang="cs-CZ" sz="2800" dirty="0" err="1" smtClean="0"/>
              <a:t>deep</a:t>
            </a:r>
            <a:r>
              <a:rPr lang="cs-CZ" sz="2800" dirty="0" smtClean="0"/>
              <a:t> as 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sea</a:t>
            </a:r>
            <a:r>
              <a:rPr lang="cs-CZ" sz="2800" dirty="0" smtClean="0"/>
              <a:t>.</a:t>
            </a:r>
          </a:p>
          <a:p>
            <a:endParaRPr lang="cs-CZ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48680"/>
            <a:ext cx="1764196" cy="1764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725144"/>
            <a:ext cx="1656184" cy="1068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9532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04664"/>
            <a:ext cx="6413231" cy="5693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7030A0"/>
                </a:solidFill>
              </a:rPr>
              <a:t>Answer</a:t>
            </a:r>
            <a:endParaRPr lang="cs-CZ" sz="2800" b="1" dirty="0" smtClean="0">
              <a:solidFill>
                <a:srgbClr val="7030A0"/>
              </a:solidFill>
            </a:endParaRPr>
          </a:p>
          <a:p>
            <a:endParaRPr lang="cs-CZ" sz="2800" b="1" dirty="0" smtClean="0">
              <a:solidFill>
                <a:srgbClr val="7030A0"/>
              </a:solidFill>
            </a:endParaRPr>
          </a:p>
          <a:p>
            <a:pPr marL="514350" indent="-514350">
              <a:buAutoNum type="arabicParenR"/>
            </a:pPr>
            <a:r>
              <a:rPr lang="cs-CZ" sz="2800" b="1" dirty="0" err="1" smtClean="0">
                <a:solidFill>
                  <a:srgbClr val="7030A0"/>
                </a:solidFill>
              </a:rPr>
              <a:t>When</a:t>
            </a:r>
            <a:r>
              <a:rPr lang="cs-CZ" sz="2800" b="1" dirty="0" smtClean="0">
                <a:solidFill>
                  <a:srgbClr val="7030A0"/>
                </a:solidFill>
              </a:rPr>
              <a:t> </a:t>
            </a:r>
            <a:r>
              <a:rPr lang="cs-CZ" sz="2800" b="1" dirty="0" err="1" smtClean="0">
                <a:solidFill>
                  <a:srgbClr val="7030A0"/>
                </a:solidFill>
              </a:rPr>
              <a:t>is</a:t>
            </a:r>
            <a:r>
              <a:rPr lang="cs-CZ" sz="2800" b="1" dirty="0" smtClean="0">
                <a:solidFill>
                  <a:srgbClr val="7030A0"/>
                </a:solidFill>
              </a:rPr>
              <a:t> </a:t>
            </a:r>
            <a:r>
              <a:rPr lang="cs-CZ" sz="2800" b="1" dirty="0" err="1" smtClean="0">
                <a:solidFill>
                  <a:srgbClr val="7030A0"/>
                </a:solidFill>
              </a:rPr>
              <a:t>Valentine´s</a:t>
            </a:r>
            <a:r>
              <a:rPr lang="cs-CZ" sz="2800" b="1" dirty="0" smtClean="0">
                <a:solidFill>
                  <a:srgbClr val="7030A0"/>
                </a:solidFill>
              </a:rPr>
              <a:t> </a:t>
            </a:r>
            <a:r>
              <a:rPr lang="cs-CZ" sz="2800" b="1" dirty="0" err="1" smtClean="0">
                <a:solidFill>
                  <a:srgbClr val="7030A0"/>
                </a:solidFill>
              </a:rPr>
              <a:t>Day</a:t>
            </a:r>
            <a:r>
              <a:rPr lang="cs-CZ" sz="2800" b="1" dirty="0" smtClean="0">
                <a:solidFill>
                  <a:srgbClr val="7030A0"/>
                </a:solidFill>
              </a:rPr>
              <a:t>?</a:t>
            </a:r>
          </a:p>
          <a:p>
            <a:endParaRPr lang="cs-CZ" sz="2800" b="1" dirty="0" smtClean="0">
              <a:solidFill>
                <a:srgbClr val="7030A0"/>
              </a:solidFill>
            </a:endParaRPr>
          </a:p>
          <a:p>
            <a:endParaRPr lang="cs-CZ" sz="2800" b="1" dirty="0" smtClean="0">
              <a:solidFill>
                <a:srgbClr val="7030A0"/>
              </a:solidFill>
            </a:endParaRPr>
          </a:p>
          <a:p>
            <a:r>
              <a:rPr lang="cs-CZ" sz="2800" b="1" dirty="0" smtClean="0">
                <a:solidFill>
                  <a:srgbClr val="7030A0"/>
                </a:solidFill>
              </a:rPr>
              <a:t>2) </a:t>
            </a:r>
            <a:r>
              <a:rPr lang="cs-CZ" sz="2800" b="1" dirty="0" err="1" smtClean="0">
                <a:solidFill>
                  <a:srgbClr val="7030A0"/>
                </a:solidFill>
              </a:rPr>
              <a:t>What</a:t>
            </a:r>
            <a:r>
              <a:rPr lang="cs-CZ" sz="2800" b="1" dirty="0" smtClean="0">
                <a:solidFill>
                  <a:srgbClr val="7030A0"/>
                </a:solidFill>
              </a:rPr>
              <a:t> are </a:t>
            </a:r>
            <a:r>
              <a:rPr lang="cs-CZ" sz="2800" b="1" dirty="0" err="1" smtClean="0">
                <a:solidFill>
                  <a:srgbClr val="7030A0"/>
                </a:solidFill>
              </a:rPr>
              <a:t>modern</a:t>
            </a:r>
            <a:r>
              <a:rPr lang="cs-CZ" sz="2800" b="1" dirty="0" smtClean="0">
                <a:solidFill>
                  <a:srgbClr val="7030A0"/>
                </a:solidFill>
              </a:rPr>
              <a:t> </a:t>
            </a:r>
            <a:r>
              <a:rPr lang="cs-CZ" sz="2800" b="1" dirty="0" err="1" smtClean="0">
                <a:solidFill>
                  <a:srgbClr val="7030A0"/>
                </a:solidFill>
              </a:rPr>
              <a:t>Valentine´s</a:t>
            </a:r>
            <a:r>
              <a:rPr lang="cs-CZ" sz="2800" b="1" dirty="0" smtClean="0">
                <a:solidFill>
                  <a:srgbClr val="7030A0"/>
                </a:solidFill>
              </a:rPr>
              <a:t> </a:t>
            </a:r>
            <a:r>
              <a:rPr lang="cs-CZ" sz="2800" b="1" dirty="0" err="1" smtClean="0">
                <a:solidFill>
                  <a:srgbClr val="7030A0"/>
                </a:solidFill>
              </a:rPr>
              <a:t>symbols</a:t>
            </a:r>
            <a:r>
              <a:rPr lang="cs-CZ" sz="2800" b="1" dirty="0" smtClean="0">
                <a:solidFill>
                  <a:srgbClr val="7030A0"/>
                </a:solidFill>
              </a:rPr>
              <a:t>?</a:t>
            </a:r>
          </a:p>
          <a:p>
            <a:pPr marL="514350" indent="-514350">
              <a:buAutoNum type="arabicParenR"/>
            </a:pPr>
            <a:endParaRPr lang="cs-CZ" sz="2800" b="1" dirty="0" smtClean="0">
              <a:solidFill>
                <a:srgbClr val="7030A0"/>
              </a:solidFill>
            </a:endParaRPr>
          </a:p>
          <a:p>
            <a:endParaRPr lang="cs-CZ" sz="2800" b="1" dirty="0" smtClean="0">
              <a:solidFill>
                <a:srgbClr val="7030A0"/>
              </a:solidFill>
            </a:endParaRPr>
          </a:p>
          <a:p>
            <a:pPr marL="514350" indent="-514350">
              <a:buAutoNum type="arabicParenR"/>
            </a:pPr>
            <a:endParaRPr lang="cs-CZ" sz="2800" b="1" dirty="0" smtClean="0">
              <a:solidFill>
                <a:srgbClr val="7030A0"/>
              </a:solidFill>
            </a:endParaRPr>
          </a:p>
          <a:p>
            <a:endParaRPr lang="cs-CZ" sz="2800" b="1" dirty="0" smtClean="0">
              <a:solidFill>
                <a:srgbClr val="7030A0"/>
              </a:solidFill>
            </a:endParaRPr>
          </a:p>
          <a:p>
            <a:pPr marL="514350" indent="-514350">
              <a:buAutoNum type="arabicParenR"/>
            </a:pPr>
            <a:endParaRPr lang="cs-CZ" sz="2800" b="1" dirty="0">
              <a:solidFill>
                <a:srgbClr val="7030A0"/>
              </a:solidFill>
            </a:endParaRPr>
          </a:p>
          <a:p>
            <a:endParaRPr lang="cs-CZ" sz="2800" b="1" dirty="0" smtClean="0">
              <a:solidFill>
                <a:srgbClr val="7030A0"/>
              </a:solidFill>
            </a:endParaRPr>
          </a:p>
          <a:p>
            <a:pPr marL="514350" indent="-514350">
              <a:buAutoNum type="arabicParenR"/>
            </a:pPr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131840" y="2060848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              on 14 </a:t>
            </a:r>
            <a:r>
              <a:rPr lang="cs-CZ" sz="2800" b="1" dirty="0" err="1" smtClean="0">
                <a:solidFill>
                  <a:srgbClr val="FF0000"/>
                </a:solidFill>
              </a:rPr>
              <a:t>February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990365"/>
            <a:ext cx="1512167" cy="1512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 descr="C:\Users\Milan\AppData\Local\Microsoft\Windows\Temporary Internet Files\Low\Content.IE5\VK015CI6\MC900436221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657175"/>
            <a:ext cx="2072644" cy="2178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974144"/>
            <a:ext cx="2016223" cy="1260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9963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692696"/>
            <a:ext cx="734481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</a:rPr>
              <a:t>3) </a:t>
            </a:r>
            <a:r>
              <a:rPr lang="cs-CZ" sz="2800" b="1" dirty="0" err="1" smtClean="0">
                <a:solidFill>
                  <a:srgbClr val="7030A0"/>
                </a:solidFill>
              </a:rPr>
              <a:t>What</a:t>
            </a:r>
            <a:r>
              <a:rPr lang="cs-CZ" sz="2800" b="1" dirty="0" smtClean="0">
                <a:solidFill>
                  <a:srgbClr val="7030A0"/>
                </a:solidFill>
              </a:rPr>
              <a:t> </a:t>
            </a:r>
            <a:r>
              <a:rPr lang="cs-CZ" sz="2800" b="1" dirty="0" err="1">
                <a:solidFill>
                  <a:srgbClr val="7030A0"/>
                </a:solidFill>
              </a:rPr>
              <a:t>holiday</a:t>
            </a:r>
            <a:r>
              <a:rPr lang="cs-CZ" sz="2800" b="1" dirty="0">
                <a:solidFill>
                  <a:srgbClr val="7030A0"/>
                </a:solidFill>
              </a:rPr>
              <a:t> </a:t>
            </a:r>
            <a:r>
              <a:rPr lang="cs-CZ" sz="2800" b="1" dirty="0" err="1">
                <a:solidFill>
                  <a:srgbClr val="7030A0"/>
                </a:solidFill>
              </a:rPr>
              <a:t>is</a:t>
            </a:r>
            <a:r>
              <a:rPr lang="cs-CZ" sz="2800" b="1" dirty="0">
                <a:solidFill>
                  <a:srgbClr val="7030A0"/>
                </a:solidFill>
              </a:rPr>
              <a:t> </a:t>
            </a:r>
            <a:r>
              <a:rPr lang="cs-CZ" sz="2800" b="1" dirty="0" err="1">
                <a:solidFill>
                  <a:srgbClr val="7030A0"/>
                </a:solidFill>
              </a:rPr>
              <a:t>Valentine´s</a:t>
            </a:r>
            <a:r>
              <a:rPr lang="cs-CZ" sz="2800" b="1" dirty="0">
                <a:solidFill>
                  <a:srgbClr val="7030A0"/>
                </a:solidFill>
              </a:rPr>
              <a:t> </a:t>
            </a:r>
            <a:r>
              <a:rPr lang="cs-CZ" sz="2800" b="1" dirty="0" err="1">
                <a:solidFill>
                  <a:srgbClr val="7030A0"/>
                </a:solidFill>
              </a:rPr>
              <a:t>Day</a:t>
            </a:r>
            <a:r>
              <a:rPr lang="cs-CZ" sz="2800" b="1" dirty="0" smtClean="0">
                <a:solidFill>
                  <a:srgbClr val="7030A0"/>
                </a:solidFill>
              </a:rPr>
              <a:t>?</a:t>
            </a:r>
          </a:p>
          <a:p>
            <a:endParaRPr lang="cs-CZ" sz="2800" b="1" dirty="0">
              <a:solidFill>
                <a:srgbClr val="7030A0"/>
              </a:solidFill>
            </a:endParaRPr>
          </a:p>
          <a:p>
            <a:endParaRPr lang="cs-CZ" sz="2800" b="1" dirty="0">
              <a:solidFill>
                <a:srgbClr val="7030A0"/>
              </a:solidFill>
            </a:endParaRPr>
          </a:p>
          <a:p>
            <a:endParaRPr lang="cs-CZ" sz="2800" b="1" dirty="0" smtClean="0">
              <a:solidFill>
                <a:srgbClr val="7030A0"/>
              </a:solidFill>
            </a:endParaRPr>
          </a:p>
          <a:p>
            <a:pPr marL="514350" indent="-514350">
              <a:buAutoNum type="arabicParenR" startAt="4"/>
            </a:pPr>
            <a:r>
              <a:rPr lang="cs-CZ" sz="2800" b="1" dirty="0" err="1" smtClean="0">
                <a:solidFill>
                  <a:srgbClr val="7030A0"/>
                </a:solidFill>
              </a:rPr>
              <a:t>What</a:t>
            </a:r>
            <a:r>
              <a:rPr lang="cs-CZ" sz="2800" b="1" dirty="0" smtClean="0">
                <a:solidFill>
                  <a:srgbClr val="7030A0"/>
                </a:solidFill>
              </a:rPr>
              <a:t> </a:t>
            </a:r>
            <a:r>
              <a:rPr lang="cs-CZ" sz="2800" b="1" dirty="0">
                <a:solidFill>
                  <a:srgbClr val="7030A0"/>
                </a:solidFill>
              </a:rPr>
              <a:t>do </a:t>
            </a:r>
            <a:r>
              <a:rPr lang="cs-CZ" sz="2800" b="1" dirty="0" err="1">
                <a:solidFill>
                  <a:srgbClr val="7030A0"/>
                </a:solidFill>
              </a:rPr>
              <a:t>lovers</a:t>
            </a:r>
            <a:r>
              <a:rPr lang="cs-CZ" sz="2800" b="1" dirty="0">
                <a:solidFill>
                  <a:srgbClr val="7030A0"/>
                </a:solidFill>
              </a:rPr>
              <a:t> </a:t>
            </a:r>
            <a:r>
              <a:rPr lang="cs-CZ" sz="2800" b="1" dirty="0" err="1">
                <a:solidFill>
                  <a:srgbClr val="7030A0"/>
                </a:solidFill>
              </a:rPr>
              <a:t>buy</a:t>
            </a:r>
            <a:r>
              <a:rPr lang="cs-CZ" sz="2800" b="1" dirty="0">
                <a:solidFill>
                  <a:srgbClr val="7030A0"/>
                </a:solidFill>
              </a:rPr>
              <a:t> on </a:t>
            </a:r>
            <a:r>
              <a:rPr lang="cs-CZ" sz="2800" b="1" dirty="0" err="1">
                <a:solidFill>
                  <a:srgbClr val="7030A0"/>
                </a:solidFill>
              </a:rPr>
              <a:t>Valentine´s</a:t>
            </a:r>
            <a:r>
              <a:rPr lang="cs-CZ" sz="2800" b="1" dirty="0">
                <a:solidFill>
                  <a:srgbClr val="7030A0"/>
                </a:solidFill>
              </a:rPr>
              <a:t> </a:t>
            </a:r>
            <a:r>
              <a:rPr lang="cs-CZ" sz="2800" b="1" dirty="0" err="1">
                <a:solidFill>
                  <a:srgbClr val="7030A0"/>
                </a:solidFill>
              </a:rPr>
              <a:t>Day</a:t>
            </a:r>
            <a:r>
              <a:rPr lang="cs-CZ" sz="2800" b="1" dirty="0" smtClean="0">
                <a:solidFill>
                  <a:srgbClr val="7030A0"/>
                </a:solidFill>
              </a:rPr>
              <a:t>?</a:t>
            </a:r>
          </a:p>
          <a:p>
            <a:endParaRPr lang="cs-CZ" sz="2800" b="1" dirty="0">
              <a:solidFill>
                <a:srgbClr val="7030A0"/>
              </a:solidFill>
            </a:endParaRPr>
          </a:p>
          <a:p>
            <a:endParaRPr lang="cs-CZ" sz="2800" b="1" dirty="0">
              <a:solidFill>
                <a:srgbClr val="7030A0"/>
              </a:solidFill>
            </a:endParaRPr>
          </a:p>
          <a:p>
            <a:pPr marL="514350" indent="-514350">
              <a:buAutoNum type="arabicParenR"/>
            </a:pPr>
            <a:endParaRPr lang="cs-CZ" sz="2800" b="1" dirty="0">
              <a:solidFill>
                <a:srgbClr val="7030A0"/>
              </a:solidFill>
            </a:endParaRPr>
          </a:p>
          <a:p>
            <a:r>
              <a:rPr lang="cs-CZ" sz="2800" b="1" dirty="0" smtClean="0">
                <a:solidFill>
                  <a:srgbClr val="7030A0"/>
                </a:solidFill>
              </a:rPr>
              <a:t>5) </a:t>
            </a:r>
            <a:r>
              <a:rPr lang="cs-CZ" sz="2800" b="1" dirty="0" err="1" smtClean="0">
                <a:solidFill>
                  <a:srgbClr val="7030A0"/>
                </a:solidFill>
              </a:rPr>
              <a:t>What</a:t>
            </a:r>
            <a:r>
              <a:rPr lang="cs-CZ" sz="2800" b="1" dirty="0" smtClean="0">
                <a:solidFill>
                  <a:srgbClr val="7030A0"/>
                </a:solidFill>
              </a:rPr>
              <a:t> </a:t>
            </a:r>
            <a:r>
              <a:rPr lang="cs-CZ" sz="2800" b="1" dirty="0" err="1">
                <a:solidFill>
                  <a:srgbClr val="7030A0"/>
                </a:solidFill>
              </a:rPr>
              <a:t>can</a:t>
            </a:r>
            <a:r>
              <a:rPr lang="cs-CZ" sz="2800" b="1" dirty="0">
                <a:solidFill>
                  <a:srgbClr val="7030A0"/>
                </a:solidFill>
              </a:rPr>
              <a:t> </a:t>
            </a:r>
            <a:r>
              <a:rPr lang="cs-CZ" sz="2800" b="1" dirty="0" err="1">
                <a:solidFill>
                  <a:srgbClr val="7030A0"/>
                </a:solidFill>
              </a:rPr>
              <a:t>be</a:t>
            </a:r>
            <a:r>
              <a:rPr lang="cs-CZ" sz="2800" b="1" dirty="0">
                <a:solidFill>
                  <a:srgbClr val="7030A0"/>
                </a:solidFill>
              </a:rPr>
              <a:t> </a:t>
            </a:r>
            <a:r>
              <a:rPr lang="cs-CZ" sz="2800" b="1" dirty="0" err="1">
                <a:solidFill>
                  <a:srgbClr val="7030A0"/>
                </a:solidFill>
              </a:rPr>
              <a:t>written</a:t>
            </a:r>
            <a:r>
              <a:rPr lang="cs-CZ" sz="2800" b="1" dirty="0">
                <a:solidFill>
                  <a:srgbClr val="7030A0"/>
                </a:solidFill>
              </a:rPr>
              <a:t> in </a:t>
            </a:r>
            <a:r>
              <a:rPr lang="cs-CZ" sz="2800" b="1" dirty="0" err="1">
                <a:solidFill>
                  <a:srgbClr val="7030A0"/>
                </a:solidFill>
              </a:rPr>
              <a:t>Valentine´s</a:t>
            </a:r>
            <a:r>
              <a:rPr lang="cs-CZ" sz="2800" b="1" dirty="0">
                <a:solidFill>
                  <a:srgbClr val="7030A0"/>
                </a:solidFill>
              </a:rPr>
              <a:t> </a:t>
            </a:r>
            <a:r>
              <a:rPr lang="cs-CZ" sz="2800" b="1" dirty="0" err="1">
                <a:solidFill>
                  <a:srgbClr val="7030A0"/>
                </a:solidFill>
              </a:rPr>
              <a:t>card</a:t>
            </a:r>
            <a:r>
              <a:rPr lang="cs-CZ" sz="2800" b="1" dirty="0">
                <a:solidFill>
                  <a:srgbClr val="7030A0"/>
                </a:solidFill>
              </a:rPr>
              <a:t>?</a:t>
            </a:r>
          </a:p>
          <a:p>
            <a:pPr marL="514350" indent="-514350">
              <a:buAutoNum type="arabicParenR"/>
            </a:pPr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843808" y="1556792"/>
            <a:ext cx="37874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            </a:t>
            </a:r>
            <a:r>
              <a:rPr lang="cs-CZ" sz="2800" b="1" dirty="0" err="1" smtClean="0">
                <a:solidFill>
                  <a:srgbClr val="FF0000"/>
                </a:solidFill>
              </a:rPr>
              <a:t>holiday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of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lovers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95936" y="3429000"/>
            <a:ext cx="35913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>
                <a:solidFill>
                  <a:srgbClr val="FF0000"/>
                </a:solidFill>
              </a:rPr>
              <a:t>f</a:t>
            </a:r>
            <a:r>
              <a:rPr lang="cs-CZ" sz="2800" b="1" dirty="0" err="1" smtClean="0">
                <a:solidFill>
                  <a:srgbClr val="FF0000"/>
                </a:solidFill>
              </a:rPr>
              <a:t>lowers</a:t>
            </a:r>
            <a:r>
              <a:rPr lang="cs-CZ" sz="2800" b="1" dirty="0" smtClean="0">
                <a:solidFill>
                  <a:srgbClr val="FF0000"/>
                </a:solidFill>
              </a:rPr>
              <a:t>, </a:t>
            </a:r>
            <a:r>
              <a:rPr lang="cs-CZ" sz="2800" b="1" dirty="0" err="1" smtClean="0">
                <a:solidFill>
                  <a:srgbClr val="FF0000"/>
                </a:solidFill>
              </a:rPr>
              <a:t>chocolate</a:t>
            </a:r>
            <a:r>
              <a:rPr lang="cs-CZ" sz="2800" b="1" dirty="0" smtClean="0">
                <a:solidFill>
                  <a:srgbClr val="FF0000"/>
                </a:solidFill>
              </a:rPr>
              <a:t>, ……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95936" y="5373216"/>
            <a:ext cx="28032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2800" b="1" dirty="0" err="1" smtClean="0">
                <a:solidFill>
                  <a:srgbClr val="FF0000"/>
                </a:solidFill>
              </a:rPr>
              <a:t>Be</a:t>
            </a:r>
            <a:r>
              <a:rPr lang="cs-CZ" sz="2800" b="1" dirty="0" smtClean="0">
                <a:solidFill>
                  <a:srgbClr val="FF0000"/>
                </a:solidFill>
              </a:rPr>
              <a:t> my Valentine.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9585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836712"/>
            <a:ext cx="35740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Make  </a:t>
            </a:r>
            <a:r>
              <a:rPr lang="cs-CZ" sz="2800" b="1" dirty="0" err="1" smtClean="0"/>
              <a:t>Valentine´s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card</a:t>
            </a:r>
            <a:endParaRPr lang="cs-CZ" sz="2800" b="1" dirty="0"/>
          </a:p>
        </p:txBody>
      </p:sp>
      <p:pic>
        <p:nvPicPr>
          <p:cNvPr id="1026" name="Picture 2" descr="http://ts2.mm.bing.net/images/thumbnail.aspx?q=4735287864658893&amp;id=6ba354855a13eb915301c167813d67e3&amp;url=http%3a%2f%2f2.bp.blogspot.com%2f-fsV78lLVoeY%2fTvLMdA-F8nI%2fAAAAAAAAA0Q%2fxQUzMh7ruk4%2fs1600%2fValentines-day-Card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060848"/>
            <a:ext cx="2857500" cy="2562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ts2.mm.bing.net/images/thumbnail.aspx?q=4520513730512485&amp;id=82886645e9eb97880d4fcacf068d4032&amp;url=http%3a%2f%2fus.123rf.com%2f400wm%2f400%2f400%2fgalagraph%2fgalagraph1101%2fgalagraph110100033%2f8566659-valentine-s-day-card-vector-eps-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76672"/>
            <a:ext cx="28575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ts1.mm.bing.net/images/thumbnail.aspx?q=4809955862380644&amp;id=9bbef7ece36dc1ad7a0803b1494fbcaf&amp;url=http%3a%2f%2f2.bp.blogspot.com%2f_3_2FCxXqZPQ%2fS-q8v5v-cVI%2fAAAAAAAAOQ0%2foWzSdK3gJJM%2fs400%2fquote-card-for-valentines-day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3530" y="3373704"/>
            <a:ext cx="251460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1923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571823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</a:t>
            </a:r>
          </a:p>
          <a:p>
            <a:endParaRPr lang="cs-CZ" sz="2800" dirty="0" smtClean="0"/>
          </a:p>
          <a:p>
            <a:r>
              <a:rPr lang="cs-CZ" sz="2800" dirty="0" smtClean="0">
                <a:hlinkClick r:id="rId3"/>
              </a:rPr>
              <a:t>http://</a:t>
            </a:r>
            <a:r>
              <a:rPr lang="cs-CZ" sz="2800" dirty="0" smtClean="0">
                <a:hlinkClick r:id="rId3"/>
              </a:rPr>
              <a:t>microsoft.com</a:t>
            </a:r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Text sestaven autorkou tohoto </a:t>
            </a:r>
            <a:r>
              <a:rPr lang="cs-CZ" sz="2800" dirty="0" err="1" smtClean="0"/>
              <a:t>DUMu</a:t>
            </a:r>
            <a:r>
              <a:rPr lang="cs-CZ" sz="2800" dirty="0" smtClean="0"/>
              <a:t>.</a:t>
            </a:r>
            <a:endParaRPr lang="cs-CZ" sz="2800" dirty="0" smtClean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044928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rmal">
  <a:themeElements>
    <a:clrScheme name="Th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TC101859868[[fn=Teplo]]</Template>
  <TotalTime>125</TotalTime>
  <Words>288</Words>
  <Application>Microsoft Office PowerPoint</Application>
  <PresentationFormat>Předvádění na obrazovce (4:3)</PresentationFormat>
  <Paragraphs>85</Paragraphs>
  <Slides>10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Thermal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Milan</dc:creator>
  <cp:lastModifiedBy>Milan</cp:lastModifiedBy>
  <cp:revision>15</cp:revision>
  <dcterms:created xsi:type="dcterms:W3CDTF">2012-02-12T09:37:02Z</dcterms:created>
  <dcterms:modified xsi:type="dcterms:W3CDTF">2012-04-07T13:11:47Z</dcterms:modified>
</cp:coreProperties>
</file>