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8" r:id="rId8"/>
    <p:sldId id="269" r:id="rId9"/>
    <p:sldId id="270" r:id="rId10"/>
    <p:sldId id="263" r:id="rId11"/>
    <p:sldId id="267" r:id="rId12"/>
    <p:sldId id="271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smtClean="0"/>
            <a:t>VY_32_INOVACE_10_Anglický </a:t>
          </a:r>
          <a:r>
            <a:rPr lang="cs-CZ" sz="2000" baseline="0" dirty="0" smtClean="0"/>
            <a:t>jazyk 6.ročník_Fruit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Lenka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Fruit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D0BE983-7436-4D3D-9C7B-D76093091DC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DD9B962-C5FD-4C23-A697-D41C60A0805F}" type="presOf" srcId="{D8197B8C-B260-4A16-BDF4-0947B075E274}" destId="{25B08C86-7E15-44DC-BE7F-FFB55DD49D12}" srcOrd="0" destOrd="0" presId="urn:microsoft.com/office/officeart/2005/8/layout/target3"/>
    <dgm:cxn modelId="{BE96EBA5-E34F-438C-9A1D-8D52E034287B}" type="presOf" srcId="{D1B46980-6531-4606-95E6-44980827E919}" destId="{6140AFEC-043D-4C43-A2F9-D0F5331DF3A3}" srcOrd="0" destOrd="0" presId="urn:microsoft.com/office/officeart/2005/8/layout/target3"/>
    <dgm:cxn modelId="{25A8939F-3510-4C64-9EAE-396A74022DBE}" type="presOf" srcId="{D1D4F407-5343-4D3F-B5B9-D407B03CAEB4}" destId="{D005CE8C-CC26-4C3E-AC11-E15060ECD759}" srcOrd="0" destOrd="0" presId="urn:microsoft.com/office/officeart/2005/8/layout/target3"/>
    <dgm:cxn modelId="{47D05DD0-4B23-46EB-BA5C-6A07F037447A}" type="presOf" srcId="{D1B46980-6531-4606-95E6-44980827E919}" destId="{2BE915AB-18AA-4053-B92C-3BFC9ED204BB}" srcOrd="1" destOrd="0" presId="urn:microsoft.com/office/officeart/2005/8/layout/target3"/>
    <dgm:cxn modelId="{4AB63F97-9FD3-4104-83B4-A9F3AAE0184A}" type="presOf" srcId="{4C35D32F-0EAB-4CD7-82EE-45574DC2A586}" destId="{890E4F0B-2866-4A3F-A3C7-2A14B1797930}" srcOrd="1" destOrd="0" presId="urn:microsoft.com/office/officeart/2005/8/layout/target3"/>
    <dgm:cxn modelId="{9A3144AC-5054-4568-B165-AA7556C9F74D}" type="presOf" srcId="{D8197B8C-B260-4A16-BDF4-0947B075E274}" destId="{5A5FFA88-C948-4069-8E93-59FA12366E83}" srcOrd="1" destOrd="0" presId="urn:microsoft.com/office/officeart/2005/8/layout/target3"/>
    <dgm:cxn modelId="{07252712-7F2B-4268-A379-1B1ED54F76D1}" type="presOf" srcId="{B651F6E3-6281-48DB-9319-2AEAFDAE7572}" destId="{6BB5E863-4638-4E1D-BFDE-399D028AC4ED}" srcOrd="1" destOrd="0" presId="urn:microsoft.com/office/officeart/2005/8/layout/target3"/>
    <dgm:cxn modelId="{FC93F38C-CFB4-4038-A945-A2E9BC17739B}" type="presOf" srcId="{757F3AB3-0718-4624-B441-E567A8F0AB56}" destId="{333A1088-737F-45CB-B68E-254E46348037}" srcOrd="0" destOrd="0" presId="urn:microsoft.com/office/officeart/2005/8/layout/target3"/>
    <dgm:cxn modelId="{BB80DC7E-1255-40C1-B8FD-71EB331B10BA}" type="presOf" srcId="{B651F6E3-6281-48DB-9319-2AEAFDAE7572}" destId="{619D679B-A015-4ECF-8348-D1034C574F40}" srcOrd="0" destOrd="0" presId="urn:microsoft.com/office/officeart/2005/8/layout/target3"/>
    <dgm:cxn modelId="{2FDD8995-6688-4274-A7FE-73B1257F0A7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E14F18B-9C22-40DF-A323-FA9BE8FA90F5}" type="presParOf" srcId="{333A1088-737F-45CB-B68E-254E46348037}" destId="{F5ABB229-8D3B-4694-996A-96F23CF14429}" srcOrd="0" destOrd="0" presId="urn:microsoft.com/office/officeart/2005/8/layout/target3"/>
    <dgm:cxn modelId="{BB5F0F76-FE41-4C82-A735-36499286BED1}" type="presParOf" srcId="{333A1088-737F-45CB-B68E-254E46348037}" destId="{F41139FD-01EE-4571-8B17-4FB00FC51163}" srcOrd="1" destOrd="0" presId="urn:microsoft.com/office/officeart/2005/8/layout/target3"/>
    <dgm:cxn modelId="{2CF50CFE-2356-4BE5-9DA1-0A545E1C7297}" type="presParOf" srcId="{333A1088-737F-45CB-B68E-254E46348037}" destId="{D005CE8C-CC26-4C3E-AC11-E15060ECD759}" srcOrd="2" destOrd="0" presId="urn:microsoft.com/office/officeart/2005/8/layout/target3"/>
    <dgm:cxn modelId="{3DC77E94-33EC-4928-B1F2-18B073B6C0CE}" type="presParOf" srcId="{333A1088-737F-45CB-B68E-254E46348037}" destId="{2C702D82-9B77-49B7-9568-BB8EB47C3372}" srcOrd="3" destOrd="0" presId="urn:microsoft.com/office/officeart/2005/8/layout/target3"/>
    <dgm:cxn modelId="{4A1D7B61-9552-449F-85E3-B70F72BE87F3}" type="presParOf" srcId="{333A1088-737F-45CB-B68E-254E46348037}" destId="{A52A0455-90FF-4808-ABD0-F02540D31D5A}" srcOrd="4" destOrd="0" presId="urn:microsoft.com/office/officeart/2005/8/layout/target3"/>
    <dgm:cxn modelId="{4C37852D-DB71-4BD2-807D-DEB548FA5457}" type="presParOf" srcId="{333A1088-737F-45CB-B68E-254E46348037}" destId="{6140AFEC-043D-4C43-A2F9-D0F5331DF3A3}" srcOrd="5" destOrd="0" presId="urn:microsoft.com/office/officeart/2005/8/layout/target3"/>
    <dgm:cxn modelId="{20ADFD40-FD58-4CF7-A243-775E4A39257A}" type="presParOf" srcId="{333A1088-737F-45CB-B68E-254E46348037}" destId="{9358AC05-5D7D-4327-9F80-1AD486AEA664}" srcOrd="6" destOrd="0" presId="urn:microsoft.com/office/officeart/2005/8/layout/target3"/>
    <dgm:cxn modelId="{A043B2AD-ABAD-4CB2-8480-3EB8477BC407}" type="presParOf" srcId="{333A1088-737F-45CB-B68E-254E46348037}" destId="{313FC574-E1CD-4FB4-B054-0B805CE0447D}" srcOrd="7" destOrd="0" presId="urn:microsoft.com/office/officeart/2005/8/layout/target3"/>
    <dgm:cxn modelId="{913003D9-767A-45D0-9B49-53882DF6BB5A}" type="presParOf" srcId="{333A1088-737F-45CB-B68E-254E46348037}" destId="{619D679B-A015-4ECF-8348-D1034C574F40}" srcOrd="8" destOrd="0" presId="urn:microsoft.com/office/officeart/2005/8/layout/target3"/>
    <dgm:cxn modelId="{1B30F910-709F-4114-A7EE-C5CCC9A64847}" type="presParOf" srcId="{333A1088-737F-45CB-B68E-254E46348037}" destId="{322283A8-4A27-4CDA-BAE3-F381106A9174}" srcOrd="9" destOrd="0" presId="urn:microsoft.com/office/officeart/2005/8/layout/target3"/>
    <dgm:cxn modelId="{E2013E65-D510-4ED1-B371-48207712C0EE}" type="presParOf" srcId="{333A1088-737F-45CB-B68E-254E46348037}" destId="{FFC9F71D-1B4F-4AD9-A4A6-86ADEFC8AF5C}" srcOrd="10" destOrd="0" presId="urn:microsoft.com/office/officeart/2005/8/layout/target3"/>
    <dgm:cxn modelId="{C1AAE898-9CC0-4F65-AEE0-A12A82546BA2}" type="presParOf" srcId="{333A1088-737F-45CB-B68E-254E46348037}" destId="{25B08C86-7E15-44DC-BE7F-FFB55DD49D12}" srcOrd="11" destOrd="0" presId="urn:microsoft.com/office/officeart/2005/8/layout/target3"/>
    <dgm:cxn modelId="{BF7A620C-9F08-4F7D-880F-C2C2C09FCF77}" type="presParOf" srcId="{333A1088-737F-45CB-B68E-254E46348037}" destId="{76644BE8-9D7C-4C09-B250-3D10AF48CBB7}" srcOrd="12" destOrd="0" presId="urn:microsoft.com/office/officeart/2005/8/layout/target3"/>
    <dgm:cxn modelId="{A32C99D8-7864-4065-8437-8F7D249F7BDD}" type="presParOf" srcId="{333A1088-737F-45CB-B68E-254E46348037}" destId="{EE85B701-7295-41C0-BA7A-34D3756A2AE6}" srcOrd="13" destOrd="0" presId="urn:microsoft.com/office/officeart/2005/8/layout/target3"/>
    <dgm:cxn modelId="{718A164F-7FAC-455C-8315-1B6667F94FAE}" type="presParOf" srcId="{333A1088-737F-45CB-B68E-254E46348037}" destId="{8BEBB6EC-1DAA-4CAC-8A25-BC0FCBD5DBD5}" srcOrd="14" destOrd="0" presId="urn:microsoft.com/office/officeart/2005/8/layout/target3"/>
    <dgm:cxn modelId="{FFCB5FCD-765E-406F-A458-B20E99BEC5AC}" type="presParOf" srcId="{333A1088-737F-45CB-B68E-254E46348037}" destId="{AED2198E-93D5-4001-81B4-73124B309672}" srcOrd="15" destOrd="0" presId="urn:microsoft.com/office/officeart/2005/8/layout/target3"/>
    <dgm:cxn modelId="{AF8234F7-F574-40F0-86D8-1EB9B68DB67E}" type="presParOf" srcId="{333A1088-737F-45CB-B68E-254E46348037}" destId="{2BE915AB-18AA-4053-B92C-3BFC9ED204BB}" srcOrd="16" destOrd="0" presId="urn:microsoft.com/office/officeart/2005/8/layout/target3"/>
    <dgm:cxn modelId="{430E5269-07C9-4743-853D-CA241FBA51C9}" type="presParOf" srcId="{333A1088-737F-45CB-B68E-254E46348037}" destId="{6BB5E863-4638-4E1D-BFDE-399D028AC4ED}" srcOrd="17" destOrd="0" presId="urn:microsoft.com/office/officeart/2005/8/layout/target3"/>
    <dgm:cxn modelId="{D801F7B1-4264-46AB-BBD4-D582BDE3E2E4}" type="presParOf" srcId="{333A1088-737F-45CB-B68E-254E46348037}" destId="{5A5FFA88-C948-4069-8E93-59FA12366E83}" srcOrd="18" destOrd="0" presId="urn:microsoft.com/office/officeart/2005/8/layout/target3"/>
    <dgm:cxn modelId="{3C6EEE94-6B6C-4787-B74B-F3CCA482690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Lenka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smtClean="0"/>
            <a:t>VY_32_INOVACE_10_Anglický </a:t>
          </a:r>
          <a:r>
            <a:rPr lang="cs-CZ" sz="2000" kern="1200" baseline="0" dirty="0" smtClean="0"/>
            <a:t>jazyk 6.ročník_Fruit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Fruit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1F002E-C9C9-4CB2-8C73-5D5331873AC3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642176-7B6C-4306-AA8C-6F3D17CD52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492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E2ADA-79DB-4A29-9EB9-4EB452A32B6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025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7067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5344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8152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425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3217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4113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2433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9683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3130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8325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9745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642176-7B6C-4306-AA8C-6F3D17CD52C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538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974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58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811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333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058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731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023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493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205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251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629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D919ED-F55B-4F66-85AD-9BD58C4B4320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1CD84B-5322-4E2F-9348-FDD68D62E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278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emf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479863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58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493667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Anglický jazyk, 6. ročník, </a:t>
            </a:r>
            <a:r>
              <a:rPr lang="cs-CZ" sz="2400" dirty="0" err="1" smtClean="0"/>
              <a:t>Fruit</a:t>
            </a:r>
            <a:r>
              <a:rPr lang="cs-CZ" sz="2400" dirty="0" smtClean="0"/>
              <a:t>  - Ovoce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Informace o ovoci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Přiřazování obrázků ke jménům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Odpovídat na otázky o ovoci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013176"/>
            <a:ext cx="38275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Pomůcky: fixy na interaktivní tabuli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4146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57138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/>
              <a:t>Fruit</a:t>
            </a:r>
            <a:endParaRPr lang="cs-CZ" sz="2800" b="1" u="sng" dirty="0" smtClean="0"/>
          </a:p>
          <a:p>
            <a:endParaRPr lang="cs-CZ" sz="2800" b="1" u="sng" dirty="0"/>
          </a:p>
          <a:p>
            <a:r>
              <a:rPr lang="cs-CZ" sz="2800" dirty="0" err="1" smtClean="0"/>
              <a:t>Fruit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healthy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contains</a:t>
            </a:r>
            <a:r>
              <a:rPr lang="cs-CZ" sz="2800" dirty="0" smtClean="0"/>
              <a:t> a lot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vitamins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fruit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grow</a:t>
            </a:r>
            <a:r>
              <a:rPr lang="cs-CZ" sz="2800" dirty="0" smtClean="0"/>
              <a:t> on </a:t>
            </a:r>
            <a:r>
              <a:rPr lang="cs-CZ" sz="2800" dirty="0" err="1" smtClean="0"/>
              <a:t>trees</a:t>
            </a:r>
            <a:r>
              <a:rPr lang="cs-CZ" sz="2800" dirty="0" smtClean="0"/>
              <a:t>, </a:t>
            </a:r>
            <a:r>
              <a:rPr lang="cs-CZ" sz="2800" dirty="0" err="1" smtClean="0"/>
              <a:t>other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grow</a:t>
            </a:r>
            <a:r>
              <a:rPr lang="cs-CZ" sz="2800" dirty="0" smtClean="0"/>
              <a:t> on </a:t>
            </a:r>
            <a:r>
              <a:rPr lang="cs-CZ" sz="2800" dirty="0" err="1" smtClean="0"/>
              <a:t>bushes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fruit</a:t>
            </a:r>
            <a:r>
              <a:rPr lang="cs-CZ" sz="2800" dirty="0" smtClean="0"/>
              <a:t> </a:t>
            </a:r>
            <a:r>
              <a:rPr lang="cs-CZ" sz="2800" dirty="0" err="1" smtClean="0"/>
              <a:t>grow</a:t>
            </a:r>
            <a:r>
              <a:rPr lang="cs-CZ" sz="2800" dirty="0" smtClean="0"/>
              <a:t> in </a:t>
            </a:r>
            <a:r>
              <a:rPr lang="cs-CZ" sz="2800" dirty="0" err="1" smtClean="0"/>
              <a:t>gardens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in </a:t>
            </a:r>
            <a:r>
              <a:rPr lang="cs-CZ" sz="2800" dirty="0" err="1" smtClean="0"/>
              <a:t>orchards</a:t>
            </a:r>
            <a:r>
              <a:rPr lang="cs-CZ" sz="2800" dirty="0" smtClean="0"/>
              <a:t> 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Czech</a:t>
            </a:r>
          </a:p>
          <a:p>
            <a:r>
              <a:rPr lang="cs-CZ" sz="2800" dirty="0" smtClean="0"/>
              <a:t>Republic, </a:t>
            </a:r>
            <a:r>
              <a:rPr lang="cs-CZ" sz="2800" dirty="0" err="1" smtClean="0"/>
              <a:t>other</a:t>
            </a:r>
            <a:r>
              <a:rPr lang="cs-CZ" sz="2800" dirty="0" smtClean="0"/>
              <a:t> in </a:t>
            </a:r>
            <a:r>
              <a:rPr lang="cs-CZ" sz="2800" dirty="0" err="1" smtClean="0"/>
              <a:t>hotter</a:t>
            </a:r>
            <a:r>
              <a:rPr lang="cs-CZ" sz="2800" dirty="0" smtClean="0"/>
              <a:t> </a:t>
            </a:r>
            <a:r>
              <a:rPr lang="cs-CZ" sz="2800" dirty="0" err="1" smtClean="0"/>
              <a:t>countries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37112"/>
            <a:ext cx="1728192" cy="2163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368274"/>
            <a:ext cx="3333490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65896"/>
            <a:ext cx="1587518" cy="2305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7354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3924216" cy="200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Fruit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growing</a:t>
            </a:r>
            <a:r>
              <a:rPr lang="cs-CZ" sz="2800" b="1" dirty="0" smtClean="0"/>
              <a:t> on </a:t>
            </a:r>
            <a:r>
              <a:rPr lang="cs-CZ" sz="2800" b="1" dirty="0" err="1" smtClean="0"/>
              <a:t>bushes</a:t>
            </a:r>
            <a:r>
              <a:rPr lang="cs-CZ" sz="2800" b="1" dirty="0" smtClean="0"/>
              <a:t> </a:t>
            </a:r>
          </a:p>
          <a:p>
            <a:endParaRPr lang="cs-CZ" sz="2400" b="1" dirty="0"/>
          </a:p>
          <a:p>
            <a:r>
              <a:rPr lang="cs-CZ" sz="2400" b="1" dirty="0" err="1" smtClean="0"/>
              <a:t>Match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pictures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with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names</a:t>
            </a:r>
            <a:endParaRPr lang="cs-CZ" sz="2400" b="1" dirty="0" smtClean="0"/>
          </a:p>
          <a:p>
            <a:endParaRPr lang="cs-CZ" sz="2400" b="1" dirty="0"/>
          </a:p>
          <a:p>
            <a:endParaRPr lang="cs-CZ" sz="2400" b="1" dirty="0"/>
          </a:p>
        </p:txBody>
      </p:sp>
      <p:pic>
        <p:nvPicPr>
          <p:cNvPr id="2050" name="Picture 2" descr="C:\Users\Milan\AppData\Local\Microsoft\Windows\Temporary Internet Files\Low\Content.IE5\WEOA9SIH\MC90043690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70" y="223803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ilan\AppData\Local\Microsoft\Windows\Temporary Internet Files\Low\Content.IE5\KVR9YV06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23803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lan\AppData\Local\Microsoft\Windows\Temporary Internet Files\Low\Content.IE5\3GQHV2WL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338" y="219801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567" y="2198018"/>
            <a:ext cx="2617971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5870" y="5229200"/>
            <a:ext cx="8678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>
                <a:solidFill>
                  <a:srgbClr val="FF0000"/>
                </a:solidFill>
              </a:rPr>
              <a:t>b</a:t>
            </a:r>
            <a:r>
              <a:rPr lang="cs-CZ" sz="3200" b="1" dirty="0" err="1" smtClean="0">
                <a:solidFill>
                  <a:srgbClr val="FF0000"/>
                </a:solidFill>
              </a:rPr>
              <a:t>lackberry</a:t>
            </a:r>
            <a:r>
              <a:rPr lang="cs-CZ" sz="3200" b="1" dirty="0" smtClean="0">
                <a:solidFill>
                  <a:srgbClr val="FF0000"/>
                </a:solidFill>
              </a:rPr>
              <a:t>    </a:t>
            </a:r>
            <a:r>
              <a:rPr lang="cs-CZ" sz="3200" b="1" dirty="0" err="1" smtClean="0">
                <a:solidFill>
                  <a:srgbClr val="FF0000"/>
                </a:solidFill>
              </a:rPr>
              <a:t>blueberry</a:t>
            </a:r>
            <a:r>
              <a:rPr lang="cs-CZ" sz="3200" b="1" dirty="0" smtClean="0">
                <a:solidFill>
                  <a:srgbClr val="FF0000"/>
                </a:solidFill>
              </a:rPr>
              <a:t>    </a:t>
            </a:r>
            <a:r>
              <a:rPr lang="cs-CZ" sz="3200" b="1" dirty="0" err="1" smtClean="0">
                <a:solidFill>
                  <a:srgbClr val="FF0000"/>
                </a:solidFill>
              </a:rPr>
              <a:t>gooseberry</a:t>
            </a:r>
            <a:r>
              <a:rPr lang="cs-CZ" sz="3200" b="1" dirty="0" smtClean="0">
                <a:solidFill>
                  <a:srgbClr val="FF0000"/>
                </a:solidFill>
              </a:rPr>
              <a:t>      </a:t>
            </a:r>
            <a:r>
              <a:rPr lang="cs-CZ" sz="3200" b="1" dirty="0" err="1" smtClean="0">
                <a:solidFill>
                  <a:srgbClr val="FF0000"/>
                </a:solidFill>
              </a:rPr>
              <a:t>raspberry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Šipka nahoru 4"/>
          <p:cNvSpPr/>
          <p:nvPr/>
        </p:nvSpPr>
        <p:spPr>
          <a:xfrm rot="3990608">
            <a:off x="2967170" y="2591174"/>
            <a:ext cx="356638" cy="3800490"/>
          </a:xfrm>
          <a:prstGeom prst="up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0" name="Šipka nahoru 9"/>
          <p:cNvSpPr/>
          <p:nvPr/>
        </p:nvSpPr>
        <p:spPr>
          <a:xfrm rot="17415810">
            <a:off x="5592639" y="2383776"/>
            <a:ext cx="342224" cy="4212373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1" name="Šipka nahoru 10"/>
          <p:cNvSpPr/>
          <p:nvPr/>
        </p:nvSpPr>
        <p:spPr>
          <a:xfrm rot="18265721">
            <a:off x="2261398" y="3189471"/>
            <a:ext cx="364800" cy="2516193"/>
          </a:xfrm>
          <a:prstGeom prst="up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2" name="Šipka nahoru 11"/>
          <p:cNvSpPr/>
          <p:nvPr/>
        </p:nvSpPr>
        <p:spPr>
          <a:xfrm rot="3231749">
            <a:off x="6091866" y="3324614"/>
            <a:ext cx="311800" cy="2292809"/>
          </a:xfrm>
          <a:prstGeom prst="up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  <p:extLst>
      <p:ext uri="{BB962C8B-B14F-4D97-AF65-F5344CB8AC3E}">
        <p14:creationId xmlns:p14="http://schemas.microsoft.com/office/powerpoint/2010/main" val="4192277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518174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Fruit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growing</a:t>
            </a:r>
            <a:r>
              <a:rPr lang="cs-CZ" sz="2800" b="1" dirty="0" smtClean="0"/>
              <a:t>  in </a:t>
            </a:r>
            <a:r>
              <a:rPr lang="cs-CZ" sz="2800" b="1" dirty="0" err="1" smtClean="0"/>
              <a:t>hotter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countries</a:t>
            </a:r>
            <a:endParaRPr lang="cs-CZ" sz="2800" b="1" dirty="0" smtClean="0"/>
          </a:p>
          <a:p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64169"/>
            <a:ext cx="1894074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68918"/>
            <a:ext cx="1872208" cy="1247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Milan\AppData\Local\Microsoft\Windows\Temporary Internet Files\Low\Content.IE5\2AC397OB\MC90044172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48145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ilan\AppData\Local\Microsoft\Windows\Temporary Internet Files\Low\Content.IE5\IN8JR56F\MC90044171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17041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5157192"/>
            <a:ext cx="7725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l</a:t>
            </a:r>
            <a:r>
              <a:rPr lang="cs-CZ" sz="2800" b="1" dirty="0" smtClean="0">
                <a:solidFill>
                  <a:srgbClr val="FF0000"/>
                </a:solidFill>
              </a:rPr>
              <a:t>emon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banana</a:t>
            </a:r>
            <a:r>
              <a:rPr lang="cs-CZ" sz="2800" b="1" dirty="0" smtClean="0">
                <a:solidFill>
                  <a:srgbClr val="FF0000"/>
                </a:solidFill>
              </a:rPr>
              <a:t>             tangerine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orange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Šipka nahoru 7"/>
          <p:cNvSpPr/>
          <p:nvPr/>
        </p:nvSpPr>
        <p:spPr>
          <a:xfrm rot="3539447">
            <a:off x="1867494" y="3049171"/>
            <a:ext cx="360040" cy="2798317"/>
          </a:xfrm>
          <a:prstGeom prst="up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9" name="Šipka nahoru 8"/>
          <p:cNvSpPr/>
          <p:nvPr/>
        </p:nvSpPr>
        <p:spPr>
          <a:xfrm rot="4028081">
            <a:off x="4956429" y="2351225"/>
            <a:ext cx="400999" cy="4106715"/>
          </a:xfrm>
          <a:prstGeom prst="upArrow">
            <a:avLst>
              <a:gd name="adj1" fmla="val 39932"/>
              <a:gd name="adj2" fmla="val 5000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0" name="Šipka nahoru 9"/>
          <p:cNvSpPr/>
          <p:nvPr/>
        </p:nvSpPr>
        <p:spPr>
          <a:xfrm rot="17426092">
            <a:off x="3192906" y="2129224"/>
            <a:ext cx="348122" cy="4596306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1" name="Šipka nahoru 10"/>
          <p:cNvSpPr/>
          <p:nvPr/>
        </p:nvSpPr>
        <p:spPr>
          <a:xfrm rot="18902513">
            <a:off x="6481207" y="3452399"/>
            <a:ext cx="360115" cy="2072860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  <p:extLst>
      <p:ext uri="{BB962C8B-B14F-4D97-AF65-F5344CB8AC3E}">
        <p14:creationId xmlns:p14="http://schemas.microsoft.com/office/powerpoint/2010/main" val="190392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3225958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085" y="781634"/>
            <a:ext cx="3188130" cy="198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http://ts1.mm.bing.net/images/thumbnail.aspx?q=1632771836512&amp;id=55458c814f891bea4845358971f8a43f&amp;url=http%3a%2f%2fwww.everydiet.org%2fwp-content%2fuploads%2fgrapefruit-die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755" y="788500"/>
            <a:ext cx="2136443" cy="213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077072"/>
            <a:ext cx="1978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pineapple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4077072"/>
            <a:ext cx="1790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</a:t>
            </a:r>
            <a:r>
              <a:rPr lang="cs-CZ" sz="2800" b="1" dirty="0" err="1" smtClean="0">
                <a:solidFill>
                  <a:srgbClr val="FF0000"/>
                </a:solidFill>
              </a:rPr>
              <a:t>coconut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3717032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grapefruit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146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90004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Answer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exotic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fruit</a:t>
            </a:r>
            <a:r>
              <a:rPr lang="cs-CZ" sz="2800" b="1" dirty="0" smtClean="0"/>
              <a:t> has </a:t>
            </a:r>
            <a:r>
              <a:rPr lang="cs-CZ" sz="2800" b="1" dirty="0" err="1" smtClean="0"/>
              <a:t>got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yellow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colour</a:t>
            </a:r>
            <a:r>
              <a:rPr lang="cs-CZ" sz="2800" b="1" dirty="0" smtClean="0"/>
              <a:t> and oval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</a:t>
            </a:r>
            <a:r>
              <a:rPr lang="cs-CZ" sz="2800" b="1" dirty="0" err="1" smtClean="0"/>
              <a:t>shape</a:t>
            </a:r>
            <a:r>
              <a:rPr lang="cs-CZ" sz="2800" b="1" dirty="0" smtClean="0"/>
              <a:t>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" name="Picture 5" descr="C:\Users\Milan\AppData\Local\Microsoft\Windows\Temporary Internet Files\Low\Content.IE5\IN8JR56F\MC9004417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56792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3212976"/>
            <a:ext cx="82731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fruit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growing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gardens</a:t>
            </a:r>
            <a:r>
              <a:rPr lang="cs-CZ" sz="2800" b="1" dirty="0" smtClean="0"/>
              <a:t> on </a:t>
            </a:r>
            <a:r>
              <a:rPr lang="cs-CZ" sz="2800" b="1" dirty="0" err="1" smtClean="0"/>
              <a:t>trees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small</a:t>
            </a:r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   and has </a:t>
            </a:r>
            <a:r>
              <a:rPr lang="cs-CZ" sz="2800" b="1" dirty="0" err="1" smtClean="0"/>
              <a:t>got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colour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one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seed</a:t>
            </a:r>
            <a:r>
              <a:rPr lang="cs-CZ" sz="2800" b="1" dirty="0" smtClean="0"/>
              <a:t> in a stone? 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365104"/>
            <a:ext cx="1497707" cy="2264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4810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21417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smaller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orange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fruit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grow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better</a:t>
            </a:r>
            <a:r>
              <a:rPr lang="cs-CZ" sz="2800" b="1" dirty="0" smtClean="0"/>
              <a:t> and more in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Moravia </a:t>
            </a:r>
            <a:r>
              <a:rPr lang="cs-CZ" sz="2800" b="1" dirty="0" err="1" smtClean="0"/>
              <a:t>than</a:t>
            </a:r>
            <a:r>
              <a:rPr lang="cs-CZ" sz="2800" b="1" dirty="0" smtClean="0"/>
              <a:t> in Bohemia?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96752"/>
            <a:ext cx="2736304" cy="1624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429000"/>
            <a:ext cx="821365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violet </a:t>
            </a:r>
            <a:r>
              <a:rPr lang="cs-CZ" sz="2800" b="1" dirty="0" err="1" smtClean="0"/>
              <a:t>fruit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growing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CR on </a:t>
            </a:r>
            <a:r>
              <a:rPr lang="cs-CZ" sz="2800" b="1" dirty="0" err="1" smtClean="0"/>
              <a:t>trees</a:t>
            </a:r>
            <a:r>
              <a:rPr lang="cs-CZ" sz="2800" b="1" dirty="0" smtClean="0"/>
              <a:t>? 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endParaRPr lang="cs-CZ" sz="2800" b="1" dirty="0" smtClean="0"/>
          </a:p>
          <a:p>
            <a:r>
              <a:rPr lang="cs-CZ" sz="2800" b="1" dirty="0" smtClean="0"/>
              <a:t>   </a:t>
            </a:r>
            <a:r>
              <a:rPr lang="cs-CZ" sz="2800" b="1" dirty="0" err="1" smtClean="0"/>
              <a:t>used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making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alcohol</a:t>
            </a:r>
            <a:r>
              <a:rPr lang="cs-CZ" sz="2800" b="1" dirty="0"/>
              <a:t>.</a:t>
            </a:r>
            <a:endParaRPr lang="cs-CZ" sz="28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00" y="4581128"/>
            <a:ext cx="2376264" cy="1485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6114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92543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exotic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yellow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fruit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squeezed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out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into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tea</a:t>
            </a:r>
            <a:r>
              <a:rPr lang="cs-CZ" sz="2800" b="1" dirty="0" smtClean="0"/>
              <a:t>?</a:t>
            </a:r>
          </a:p>
          <a:p>
            <a:r>
              <a:rPr lang="cs-CZ" sz="2800" b="1" dirty="0" smtClean="0"/>
              <a:t>   </a:t>
            </a: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236" y="1129914"/>
            <a:ext cx="1116123" cy="1673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2924944"/>
            <a:ext cx="828092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/>
              <a:t>fruit</a:t>
            </a:r>
            <a:r>
              <a:rPr lang="cs-CZ" sz="2800" b="1" dirty="0"/>
              <a:t> </a:t>
            </a:r>
            <a:r>
              <a:rPr lang="cs-CZ" sz="2800" b="1" dirty="0" err="1"/>
              <a:t>can</a:t>
            </a:r>
            <a:r>
              <a:rPr lang="cs-CZ" sz="2800" b="1" dirty="0"/>
              <a:t> </a:t>
            </a:r>
            <a:r>
              <a:rPr lang="cs-CZ" sz="2800" b="1" dirty="0" err="1"/>
              <a:t>have</a:t>
            </a:r>
            <a:r>
              <a:rPr lang="cs-CZ" sz="2800" b="1" dirty="0"/>
              <a:t> </a:t>
            </a:r>
            <a:r>
              <a:rPr lang="cs-CZ" sz="2800" b="1" dirty="0" err="1"/>
              <a:t>yellow</a:t>
            </a:r>
            <a:r>
              <a:rPr lang="cs-CZ" sz="2800" b="1" dirty="0"/>
              <a:t> </a:t>
            </a:r>
            <a:r>
              <a:rPr lang="cs-CZ" sz="2800" b="1" dirty="0" err="1"/>
              <a:t>or</a:t>
            </a:r>
            <a:r>
              <a:rPr lang="cs-CZ" sz="2800" b="1" dirty="0"/>
              <a:t> violet </a:t>
            </a:r>
            <a:r>
              <a:rPr lang="cs-CZ" sz="2800" b="1" dirty="0" err="1"/>
              <a:t>colour</a:t>
            </a:r>
            <a:r>
              <a:rPr lang="cs-CZ" sz="2800" b="1" dirty="0"/>
              <a:t> and </a:t>
            </a:r>
            <a:r>
              <a:rPr lang="cs-CZ" sz="2800" b="1" dirty="0" err="1"/>
              <a:t>is</a:t>
            </a:r>
            <a:r>
              <a:rPr lang="cs-CZ" sz="2800" b="1" dirty="0"/>
              <a:t> </a:t>
            </a:r>
            <a:r>
              <a:rPr lang="cs-CZ" sz="2800" b="1" dirty="0" err="1"/>
              <a:t>used</a:t>
            </a:r>
            <a:r>
              <a:rPr lang="cs-CZ" sz="2800" b="1" dirty="0"/>
              <a:t> </a:t>
            </a:r>
            <a:r>
              <a:rPr lang="cs-CZ" sz="2800" b="1" dirty="0" err="1"/>
              <a:t>for</a:t>
            </a:r>
            <a:r>
              <a:rPr lang="cs-CZ" sz="2800" b="1" dirty="0"/>
              <a:t> 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making</a:t>
            </a:r>
            <a:r>
              <a:rPr lang="cs-CZ" sz="2800" b="1" dirty="0" smtClean="0"/>
              <a:t> </a:t>
            </a:r>
            <a:r>
              <a:rPr lang="cs-CZ" sz="2800" b="1" dirty="0" err="1"/>
              <a:t>of</a:t>
            </a:r>
            <a:r>
              <a:rPr lang="cs-CZ" sz="2800" b="1" dirty="0"/>
              <a:t> </a:t>
            </a:r>
            <a:r>
              <a:rPr lang="cs-CZ" sz="2800" b="1" dirty="0" err="1"/>
              <a:t>wine</a:t>
            </a:r>
            <a:r>
              <a:rPr lang="cs-CZ" sz="2800" b="1" dirty="0"/>
              <a:t>?</a:t>
            </a: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847" y="3540497"/>
            <a:ext cx="2232248" cy="1395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333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/>
          </a:p>
          <a:p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8259" y="620688"/>
            <a:ext cx="832619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typical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fruit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growing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CR on </a:t>
            </a:r>
            <a:r>
              <a:rPr lang="cs-CZ" sz="2800" b="1" dirty="0" err="1" smtClean="0"/>
              <a:t>trees</a:t>
            </a:r>
            <a:r>
              <a:rPr lang="cs-CZ" sz="2800" b="1" dirty="0" smtClean="0"/>
              <a:t>? </a:t>
            </a:r>
          </a:p>
          <a:p>
            <a:r>
              <a:rPr lang="cs-CZ" sz="2800" b="1" dirty="0" err="1" smtClean="0"/>
              <a:t>It</a:t>
            </a:r>
            <a:r>
              <a:rPr lang="cs-CZ" sz="2800" b="1" dirty="0" smtClean="0"/>
              <a:t> </a:t>
            </a:r>
            <a:r>
              <a:rPr lang="cs-CZ" sz="2800" b="1" dirty="0" err="1"/>
              <a:t>can</a:t>
            </a:r>
            <a:r>
              <a:rPr lang="cs-CZ" sz="2800" b="1" dirty="0"/>
              <a:t> </a:t>
            </a:r>
            <a:r>
              <a:rPr lang="cs-CZ" sz="2800" b="1" dirty="0" err="1" smtClean="0"/>
              <a:t>have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yellow</a:t>
            </a:r>
            <a:r>
              <a:rPr lang="cs-CZ" sz="2800" b="1" dirty="0"/>
              <a:t>, </a:t>
            </a:r>
            <a:r>
              <a:rPr lang="cs-CZ" sz="2800" b="1" dirty="0" err="1"/>
              <a:t>red</a:t>
            </a:r>
            <a:r>
              <a:rPr lang="cs-CZ" sz="2800" b="1" dirty="0"/>
              <a:t> </a:t>
            </a:r>
            <a:r>
              <a:rPr lang="cs-CZ" sz="2800" b="1" dirty="0" err="1"/>
              <a:t>or</a:t>
            </a:r>
            <a:r>
              <a:rPr lang="cs-CZ" sz="2800" b="1" dirty="0"/>
              <a:t> green </a:t>
            </a:r>
            <a:r>
              <a:rPr lang="cs-CZ" sz="2800" b="1" dirty="0" err="1"/>
              <a:t>colour</a:t>
            </a:r>
            <a:r>
              <a:rPr lang="cs-CZ" sz="2800" b="1" dirty="0"/>
              <a:t>.</a:t>
            </a:r>
          </a:p>
          <a:p>
            <a:endParaRPr lang="cs-CZ" sz="2800" dirty="0"/>
          </a:p>
        </p:txBody>
      </p:sp>
      <p:pic>
        <p:nvPicPr>
          <p:cNvPr id="4098" name="Picture 2" descr="C:\Users\Milan\AppData\Local\Microsoft\Windows\Temporary Internet Files\Low\Content.IE5\2AC397OB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329189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077072"/>
            <a:ext cx="81315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/>
              <a:t>exotic</a:t>
            </a:r>
            <a:r>
              <a:rPr lang="cs-CZ" sz="2800" b="1" dirty="0"/>
              <a:t>  </a:t>
            </a:r>
            <a:r>
              <a:rPr lang="cs-CZ" sz="2800" b="1" dirty="0" err="1"/>
              <a:t>fruit</a:t>
            </a:r>
            <a:r>
              <a:rPr lang="cs-CZ" sz="2800" b="1" dirty="0"/>
              <a:t> has </a:t>
            </a:r>
            <a:r>
              <a:rPr lang="cs-CZ" sz="2800" b="1" dirty="0" err="1"/>
              <a:t>got</a:t>
            </a:r>
            <a:r>
              <a:rPr lang="cs-CZ" sz="2800" b="1" dirty="0"/>
              <a:t> </a:t>
            </a:r>
            <a:r>
              <a:rPr lang="cs-CZ" sz="2800" b="1" dirty="0" err="1"/>
              <a:t>several</a:t>
            </a:r>
            <a:r>
              <a:rPr lang="cs-CZ" sz="2800" b="1" dirty="0"/>
              <a:t> </a:t>
            </a:r>
            <a:r>
              <a:rPr lang="cs-CZ" sz="2800" b="1" dirty="0" err="1"/>
              <a:t>leaves</a:t>
            </a:r>
            <a:r>
              <a:rPr lang="cs-CZ" sz="2800" b="1" dirty="0"/>
              <a:t> on </a:t>
            </a:r>
            <a:r>
              <a:rPr lang="cs-CZ" sz="2800" b="1" dirty="0" err="1"/>
              <a:t>its</a:t>
            </a:r>
            <a:r>
              <a:rPr lang="cs-CZ" sz="2800" b="1" dirty="0"/>
              <a:t> top?</a:t>
            </a:r>
          </a:p>
          <a:p>
            <a:endParaRPr lang="cs-CZ" sz="28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97152"/>
            <a:ext cx="2419469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1768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4830" y="1699303"/>
            <a:ext cx="1894074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http://ts1.mm.bing.net/images/thumbnail.aspx?q=4504210038260176&amp;id=1cb9c0a56e5fa4ac16983c64e77ad8aa&amp;url=http%3a%2f%2fwww.ovoce-zelenina-krejci.cz%2fwp-content%2fuploads%2f2011%2f10%2fvino-hroznov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30823"/>
            <a:ext cx="1800200" cy="1200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548680"/>
            <a:ext cx="2039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Call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fruit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501008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tangerine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40557" y="3474586"/>
            <a:ext cx="41674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grapes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32618" y="2639233"/>
            <a:ext cx="219624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coconut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8919" y="3074498"/>
            <a:ext cx="24393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pineapple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919" y="1424955"/>
            <a:ext cx="1875387" cy="1514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2" y="1963314"/>
            <a:ext cx="1787059" cy="1111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1936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4431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What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fruit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isn´t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written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right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2060848"/>
            <a:ext cx="2448272" cy="5760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strowberry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2924944"/>
            <a:ext cx="2448272" cy="5760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pineapple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3861048"/>
            <a:ext cx="2448272" cy="5760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rasberry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21336" y="4941168"/>
            <a:ext cx="2448272" cy="5760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blackberry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024" y="2086010"/>
            <a:ext cx="2448272" cy="5760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coconut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57182" y="2934484"/>
            <a:ext cx="2448272" cy="5760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gooseberry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04875" y="3861048"/>
            <a:ext cx="2448272" cy="5760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eipricot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04875" y="4949200"/>
            <a:ext cx="2448272" cy="5760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chery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86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28260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zdroje</a:t>
            </a:r>
          </a:p>
          <a:p>
            <a:endParaRPr lang="cs-CZ" sz="2400" dirty="0" smtClean="0"/>
          </a:p>
          <a:p>
            <a:r>
              <a:rPr lang="cs-CZ" sz="2400" dirty="0" smtClean="0"/>
              <a:t>http://microsoft.com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33409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303</Words>
  <Application>Microsoft Office PowerPoint</Application>
  <PresentationFormat>Předvádění na obrazovce (4:3)</PresentationFormat>
  <Paragraphs>81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26</cp:revision>
  <dcterms:created xsi:type="dcterms:W3CDTF">2012-02-23T17:20:08Z</dcterms:created>
  <dcterms:modified xsi:type="dcterms:W3CDTF">2012-04-07T14:47:06Z</dcterms:modified>
</cp:coreProperties>
</file>