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9" r:id="rId12"/>
    <p:sldId id="270" r:id="rId13"/>
    <p:sldId id="271" r:id="rId14"/>
    <p:sldId id="272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VY_32_INOVACE_11_Anglický jazyk 6.ročník_Vegetables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dirty="0" err="1" smtClean="0"/>
            <a:t>Vegetables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C3237D1-9B93-4D83-A337-8E8DA33C4E2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2086911-A5DF-4C3C-A4FF-742BE6B2D4EC}" type="presOf" srcId="{B651F6E3-6281-48DB-9319-2AEAFDAE7572}" destId="{6BB5E863-4638-4E1D-BFDE-399D028AC4ED}" srcOrd="1" destOrd="0" presId="urn:microsoft.com/office/officeart/2005/8/layout/target3"/>
    <dgm:cxn modelId="{342D3A3B-678A-452A-896B-C315766751AE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F035DD3-B18B-498C-B86B-3F79C961A1FE}" type="presOf" srcId="{D8197B8C-B260-4A16-BDF4-0947B075E274}" destId="{5A5FFA88-C948-4069-8E93-59FA12366E83}" srcOrd="1" destOrd="0" presId="urn:microsoft.com/office/officeart/2005/8/layout/target3"/>
    <dgm:cxn modelId="{F409750F-C908-47D6-9CD3-E0936DC278CE}" type="presOf" srcId="{D1D4F407-5343-4D3F-B5B9-D407B03CAEB4}" destId="{D005CE8C-CC26-4C3E-AC11-E15060ECD759}" srcOrd="0" destOrd="0" presId="urn:microsoft.com/office/officeart/2005/8/layout/target3"/>
    <dgm:cxn modelId="{1946DED0-035D-4009-BEE2-4621DAFC3CBE}" type="presOf" srcId="{757F3AB3-0718-4624-B441-E567A8F0AB56}" destId="{333A1088-737F-45CB-B68E-254E46348037}" srcOrd="0" destOrd="0" presId="urn:microsoft.com/office/officeart/2005/8/layout/target3"/>
    <dgm:cxn modelId="{3A50BA13-45BF-436E-ADFA-E193DF8FC4B8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A11D2BC-A435-4579-A8EB-47B4F6FFB01F}" type="presOf" srcId="{D1B46980-6531-4606-95E6-44980827E919}" destId="{6140AFEC-043D-4C43-A2F9-D0F5331DF3A3}" srcOrd="0" destOrd="0" presId="urn:microsoft.com/office/officeart/2005/8/layout/target3"/>
    <dgm:cxn modelId="{664BF5FE-D4B6-4EB0-B9E4-2190DE0347B9}" type="presOf" srcId="{B651F6E3-6281-48DB-9319-2AEAFDAE7572}" destId="{619D679B-A015-4ECF-8348-D1034C574F40}" srcOrd="0" destOrd="0" presId="urn:microsoft.com/office/officeart/2005/8/layout/target3"/>
    <dgm:cxn modelId="{DA384996-097B-4407-97C9-9AC0EB38F30E}" type="presOf" srcId="{D1D4F407-5343-4D3F-B5B9-D407B03CAEB4}" destId="{AED2198E-93D5-4001-81B4-73124B309672}" srcOrd="1" destOrd="0" presId="urn:microsoft.com/office/officeart/2005/8/layout/target3"/>
    <dgm:cxn modelId="{CFEDA2F8-D802-43A1-B958-938D7934540B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9AA7B81-7C71-42EA-9D19-6F4114F5C2D1}" type="presParOf" srcId="{333A1088-737F-45CB-B68E-254E46348037}" destId="{F5ABB229-8D3B-4694-996A-96F23CF14429}" srcOrd="0" destOrd="0" presId="urn:microsoft.com/office/officeart/2005/8/layout/target3"/>
    <dgm:cxn modelId="{01FE9045-BBB7-450F-AD9B-7AEC63FFF0CC}" type="presParOf" srcId="{333A1088-737F-45CB-B68E-254E46348037}" destId="{F41139FD-01EE-4571-8B17-4FB00FC51163}" srcOrd="1" destOrd="0" presId="urn:microsoft.com/office/officeart/2005/8/layout/target3"/>
    <dgm:cxn modelId="{4F732E5F-FE1B-46A7-80B6-F05E4993547C}" type="presParOf" srcId="{333A1088-737F-45CB-B68E-254E46348037}" destId="{D005CE8C-CC26-4C3E-AC11-E15060ECD759}" srcOrd="2" destOrd="0" presId="urn:microsoft.com/office/officeart/2005/8/layout/target3"/>
    <dgm:cxn modelId="{396D76A1-57A4-42B0-BA31-1A6EC4B09F27}" type="presParOf" srcId="{333A1088-737F-45CB-B68E-254E46348037}" destId="{2C702D82-9B77-49B7-9568-BB8EB47C3372}" srcOrd="3" destOrd="0" presId="urn:microsoft.com/office/officeart/2005/8/layout/target3"/>
    <dgm:cxn modelId="{67990774-501F-4EC6-9867-A5E1CD24B364}" type="presParOf" srcId="{333A1088-737F-45CB-B68E-254E46348037}" destId="{A52A0455-90FF-4808-ABD0-F02540D31D5A}" srcOrd="4" destOrd="0" presId="urn:microsoft.com/office/officeart/2005/8/layout/target3"/>
    <dgm:cxn modelId="{66F7E4C5-2FA5-48F3-AF54-BF01C62F89A3}" type="presParOf" srcId="{333A1088-737F-45CB-B68E-254E46348037}" destId="{6140AFEC-043D-4C43-A2F9-D0F5331DF3A3}" srcOrd="5" destOrd="0" presId="urn:microsoft.com/office/officeart/2005/8/layout/target3"/>
    <dgm:cxn modelId="{8504005E-ADBC-4ABE-9E18-32F944C04152}" type="presParOf" srcId="{333A1088-737F-45CB-B68E-254E46348037}" destId="{9358AC05-5D7D-4327-9F80-1AD486AEA664}" srcOrd="6" destOrd="0" presId="urn:microsoft.com/office/officeart/2005/8/layout/target3"/>
    <dgm:cxn modelId="{BC7DAEFC-5A24-4E6C-B524-6A9E561AC610}" type="presParOf" srcId="{333A1088-737F-45CB-B68E-254E46348037}" destId="{313FC574-E1CD-4FB4-B054-0B805CE0447D}" srcOrd="7" destOrd="0" presId="urn:microsoft.com/office/officeart/2005/8/layout/target3"/>
    <dgm:cxn modelId="{38F1C91D-6ABA-433C-94E2-21F11ED9A84D}" type="presParOf" srcId="{333A1088-737F-45CB-B68E-254E46348037}" destId="{619D679B-A015-4ECF-8348-D1034C574F40}" srcOrd="8" destOrd="0" presId="urn:microsoft.com/office/officeart/2005/8/layout/target3"/>
    <dgm:cxn modelId="{B2703EE7-69F9-4DCC-949F-8DDFE3131B4F}" type="presParOf" srcId="{333A1088-737F-45CB-B68E-254E46348037}" destId="{322283A8-4A27-4CDA-BAE3-F381106A9174}" srcOrd="9" destOrd="0" presId="urn:microsoft.com/office/officeart/2005/8/layout/target3"/>
    <dgm:cxn modelId="{7B2C5DD6-0084-491E-BBAE-C66064B20BD4}" type="presParOf" srcId="{333A1088-737F-45CB-B68E-254E46348037}" destId="{FFC9F71D-1B4F-4AD9-A4A6-86ADEFC8AF5C}" srcOrd="10" destOrd="0" presId="urn:microsoft.com/office/officeart/2005/8/layout/target3"/>
    <dgm:cxn modelId="{1BB7FD03-5D5C-4D63-8EE2-CEC43D80347A}" type="presParOf" srcId="{333A1088-737F-45CB-B68E-254E46348037}" destId="{25B08C86-7E15-44DC-BE7F-FFB55DD49D12}" srcOrd="11" destOrd="0" presId="urn:microsoft.com/office/officeart/2005/8/layout/target3"/>
    <dgm:cxn modelId="{4A413280-4077-47BA-9CFD-C54F0BDDD233}" type="presParOf" srcId="{333A1088-737F-45CB-B68E-254E46348037}" destId="{76644BE8-9D7C-4C09-B250-3D10AF48CBB7}" srcOrd="12" destOrd="0" presId="urn:microsoft.com/office/officeart/2005/8/layout/target3"/>
    <dgm:cxn modelId="{AE629957-88B1-4233-A010-1B780EF84A89}" type="presParOf" srcId="{333A1088-737F-45CB-B68E-254E46348037}" destId="{EE85B701-7295-41C0-BA7A-34D3756A2AE6}" srcOrd="13" destOrd="0" presId="urn:microsoft.com/office/officeart/2005/8/layout/target3"/>
    <dgm:cxn modelId="{22530A08-3713-4C6B-8EDF-AD41E85EA43D}" type="presParOf" srcId="{333A1088-737F-45CB-B68E-254E46348037}" destId="{8BEBB6EC-1DAA-4CAC-8A25-BC0FCBD5DBD5}" srcOrd="14" destOrd="0" presId="urn:microsoft.com/office/officeart/2005/8/layout/target3"/>
    <dgm:cxn modelId="{41B1A7DA-9202-4F69-B35B-CBB2A82A282B}" type="presParOf" srcId="{333A1088-737F-45CB-B68E-254E46348037}" destId="{AED2198E-93D5-4001-81B4-73124B309672}" srcOrd="15" destOrd="0" presId="urn:microsoft.com/office/officeart/2005/8/layout/target3"/>
    <dgm:cxn modelId="{69096283-483F-4F2B-A9B0-A842D946FC4E}" type="presParOf" srcId="{333A1088-737F-45CB-B68E-254E46348037}" destId="{2BE915AB-18AA-4053-B92C-3BFC9ED204BB}" srcOrd="16" destOrd="0" presId="urn:microsoft.com/office/officeart/2005/8/layout/target3"/>
    <dgm:cxn modelId="{A50C3011-2E39-4274-8462-7F8C6B11ECB2}" type="presParOf" srcId="{333A1088-737F-45CB-B68E-254E46348037}" destId="{6BB5E863-4638-4E1D-BFDE-399D028AC4ED}" srcOrd="17" destOrd="0" presId="urn:microsoft.com/office/officeart/2005/8/layout/target3"/>
    <dgm:cxn modelId="{F865DEDD-0578-4979-9E7E-59455A23D91D}" type="presParOf" srcId="{333A1088-737F-45CB-B68E-254E46348037}" destId="{5A5FFA88-C948-4069-8E93-59FA12366E83}" srcOrd="18" destOrd="0" presId="urn:microsoft.com/office/officeart/2005/8/layout/target3"/>
    <dgm:cxn modelId="{C68AAE06-01AC-4CF2-AA24-1120F79F290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ZŠ Týnec nad Labem</a:t>
          </a:r>
          <a:endParaRPr lang="cs-CZ" sz="17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AUTOR: Lenka Hrnčířová</a:t>
          </a:r>
          <a:endParaRPr lang="cs-CZ" sz="17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VY_32_INOVACE_11_Anglický jazyk 6.ročník_Vegetables</a:t>
          </a:r>
          <a:endParaRPr lang="cs-CZ" sz="17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</a:t>
          </a:r>
          <a:r>
            <a:rPr lang="cs-CZ" sz="1700" kern="1200" dirty="0" err="1" smtClean="0"/>
            <a:t>Vegetables</a:t>
          </a:r>
          <a:endParaRPr lang="cs-CZ" sz="17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CZ.1.07/1.4.00/21.1921</a:t>
          </a:r>
          <a:endParaRPr lang="cs-CZ" sz="17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977C00-C495-4F30-9524-FA4CD38D885F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2028FA-AFD6-43A1-8EC6-B5AF3095C3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378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54EC29-5A82-4A4F-AD81-1EA5EE79E87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2293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2028FA-AFD6-43A1-8EC6-B5AF3095C37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8048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2028FA-AFD6-43A1-8EC6-B5AF3095C37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7553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2028FA-AFD6-43A1-8EC6-B5AF3095C37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44992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2028FA-AFD6-43A1-8EC6-B5AF3095C37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681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2028FA-AFD6-43A1-8EC6-B5AF3095C37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0860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2028FA-AFD6-43A1-8EC6-B5AF3095C37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1524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2028FA-AFD6-43A1-8EC6-B5AF3095C37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0611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2028FA-AFD6-43A1-8EC6-B5AF3095C37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5221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2028FA-AFD6-43A1-8EC6-B5AF3095C37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6142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2028FA-AFD6-43A1-8EC6-B5AF3095C37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7156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2028FA-AFD6-43A1-8EC6-B5AF3095C37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6538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2028FA-AFD6-43A1-8EC6-B5AF3095C377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489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2028FA-AFD6-43A1-8EC6-B5AF3095C377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55835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2028FA-AFD6-43A1-8EC6-B5AF3095C377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632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F258-EF83-47B1-B6DB-3D65480B095B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410B2-F05A-434C-9BA4-94F4F163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912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F258-EF83-47B1-B6DB-3D65480B095B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410B2-F05A-434C-9BA4-94F4F163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237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F258-EF83-47B1-B6DB-3D65480B095B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410B2-F05A-434C-9BA4-94F4F163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9775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F258-EF83-47B1-B6DB-3D65480B095B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410B2-F05A-434C-9BA4-94F4F163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6708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F258-EF83-47B1-B6DB-3D65480B095B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410B2-F05A-434C-9BA4-94F4F163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97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F258-EF83-47B1-B6DB-3D65480B095B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410B2-F05A-434C-9BA4-94F4F163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202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F258-EF83-47B1-B6DB-3D65480B095B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410B2-F05A-434C-9BA4-94F4F163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424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F258-EF83-47B1-B6DB-3D65480B095B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410B2-F05A-434C-9BA4-94F4F163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57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F258-EF83-47B1-B6DB-3D65480B095B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410B2-F05A-434C-9BA4-94F4F163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893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F258-EF83-47B1-B6DB-3D65480B095B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410B2-F05A-434C-9BA4-94F4F163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648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F258-EF83-47B1-B6DB-3D65480B095B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410B2-F05A-434C-9BA4-94F4F163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678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F4F258-EF83-47B1-B6DB-3D65480B095B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9410B2-F05A-434C-9BA4-94F4F163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205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24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02077654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532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146717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Anglický jazyk, 6. ročník, </a:t>
            </a:r>
            <a:r>
              <a:rPr lang="cs-CZ" sz="2400" dirty="0" err="1" smtClean="0"/>
              <a:t>Vegetables</a:t>
            </a:r>
            <a:r>
              <a:rPr lang="cs-CZ" sz="2400" dirty="0" smtClean="0"/>
              <a:t> – Zelenina</a:t>
            </a:r>
          </a:p>
          <a:p>
            <a:endParaRPr lang="cs-CZ" sz="2400" dirty="0"/>
          </a:p>
          <a:p>
            <a:r>
              <a:rPr lang="cs-CZ" sz="2400" dirty="0" smtClean="0"/>
              <a:t>Prezentace</a:t>
            </a:r>
            <a:r>
              <a:rPr lang="cs-CZ" sz="2400" dirty="0" smtClean="0"/>
              <a:t>:</a:t>
            </a:r>
          </a:p>
          <a:p>
            <a:endParaRPr lang="cs-CZ" sz="2400" dirty="0"/>
          </a:p>
          <a:p>
            <a:pPr marL="457200" indent="-457200">
              <a:buAutoNum type="arabicParenR"/>
            </a:pPr>
            <a:r>
              <a:rPr lang="cs-CZ" sz="2400" dirty="0" smtClean="0"/>
              <a:t>Úvodní informace o zelenině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Spojování obrázků zeleniny a slov  - v jednotlivých skupinách</a:t>
            </a:r>
          </a:p>
          <a:p>
            <a:r>
              <a:rPr lang="cs-CZ" sz="2400" dirty="0" smtClean="0"/>
              <a:t>zeleniny – od  listové po plodovou</a:t>
            </a:r>
          </a:p>
          <a:p>
            <a:pPr marL="457200" indent="-457200">
              <a:buAutoNum type="arabicParenR" startAt="3"/>
            </a:pPr>
            <a:r>
              <a:rPr lang="cs-CZ" sz="2400" dirty="0" smtClean="0"/>
              <a:t>Odpovídání na otázky o zelenině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lze použít jako SP</a:t>
            </a:r>
          </a:p>
          <a:p>
            <a:endParaRPr lang="cs-CZ" sz="2400" dirty="0"/>
          </a:p>
          <a:p>
            <a:r>
              <a:rPr lang="cs-CZ" sz="2400" dirty="0" smtClean="0"/>
              <a:t>Pomůcky: fixy na interaktivní tabuli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016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40993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>
                <a:solidFill>
                  <a:srgbClr val="00B050"/>
                </a:solidFill>
              </a:rPr>
              <a:t>Vegetables</a:t>
            </a:r>
            <a:endParaRPr lang="cs-CZ" sz="2800" b="1" u="sng" dirty="0" smtClean="0">
              <a:solidFill>
                <a:srgbClr val="00B050"/>
              </a:solidFill>
            </a:endParaRPr>
          </a:p>
          <a:p>
            <a:endParaRPr lang="cs-CZ" sz="2800" b="1" u="sng" dirty="0">
              <a:solidFill>
                <a:srgbClr val="00B050"/>
              </a:solidFill>
            </a:endParaRPr>
          </a:p>
          <a:p>
            <a:r>
              <a:rPr lang="cs-CZ" sz="2800" dirty="0" err="1" smtClean="0"/>
              <a:t>People</a:t>
            </a:r>
            <a:r>
              <a:rPr lang="cs-CZ" sz="2800" dirty="0" smtClean="0"/>
              <a:t> use </a:t>
            </a:r>
            <a:r>
              <a:rPr lang="cs-CZ" sz="2800" dirty="0" err="1" smtClean="0"/>
              <a:t>some</a:t>
            </a:r>
            <a:r>
              <a:rPr lang="cs-CZ" sz="2800" dirty="0" smtClean="0"/>
              <a:t> </a:t>
            </a:r>
            <a:r>
              <a:rPr lang="cs-CZ" sz="2800" dirty="0" err="1" smtClean="0"/>
              <a:t>plants</a:t>
            </a:r>
            <a:r>
              <a:rPr lang="cs-CZ" sz="2800" dirty="0" smtClean="0"/>
              <a:t> as </a:t>
            </a:r>
            <a:r>
              <a:rPr lang="cs-CZ" sz="2800" dirty="0" err="1" smtClean="0"/>
              <a:t>vegetables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divide</a:t>
            </a:r>
            <a:r>
              <a:rPr lang="cs-CZ" sz="2800" dirty="0" smtClean="0"/>
              <a:t> </a:t>
            </a:r>
            <a:r>
              <a:rPr lang="cs-CZ" sz="2800" dirty="0" err="1" smtClean="0"/>
              <a:t>vegetables</a:t>
            </a:r>
            <a:r>
              <a:rPr lang="cs-CZ" sz="2800" dirty="0" smtClean="0"/>
              <a:t> </a:t>
            </a:r>
            <a:r>
              <a:rPr lang="cs-CZ" sz="2800" dirty="0" err="1" smtClean="0"/>
              <a:t>into</a:t>
            </a:r>
            <a:r>
              <a:rPr lang="cs-CZ" sz="2800" dirty="0" smtClean="0"/>
              <a:t> </a:t>
            </a:r>
            <a:r>
              <a:rPr lang="cs-CZ" sz="2800" dirty="0" err="1" smtClean="0"/>
              <a:t>several</a:t>
            </a:r>
            <a:r>
              <a:rPr lang="cs-CZ" sz="2800" dirty="0" smtClean="0"/>
              <a:t> </a:t>
            </a:r>
            <a:r>
              <a:rPr lang="cs-CZ" sz="2800" dirty="0" err="1" smtClean="0"/>
              <a:t>groups</a:t>
            </a:r>
            <a:r>
              <a:rPr lang="cs-CZ" sz="2800" dirty="0" smtClean="0"/>
              <a:t> on </a:t>
            </a:r>
            <a:r>
              <a:rPr lang="cs-CZ" sz="2800" dirty="0" err="1" smtClean="0"/>
              <a:t>account</a:t>
            </a:r>
            <a:endParaRPr lang="cs-CZ" sz="2800" dirty="0" smtClean="0"/>
          </a:p>
          <a:p>
            <a:r>
              <a:rPr lang="cs-CZ" sz="2800" dirty="0" err="1"/>
              <a:t>o</a:t>
            </a:r>
            <a:r>
              <a:rPr lang="cs-CZ" sz="2800" dirty="0" err="1" smtClean="0"/>
              <a:t>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part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plant </a:t>
            </a:r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people</a:t>
            </a:r>
            <a:r>
              <a:rPr lang="cs-CZ" sz="2800" dirty="0" smtClean="0"/>
              <a:t> </a:t>
            </a:r>
            <a:r>
              <a:rPr lang="cs-CZ" sz="2800" dirty="0" err="1" smtClean="0"/>
              <a:t>eat</a:t>
            </a:r>
            <a:r>
              <a:rPr lang="cs-CZ" sz="2800" dirty="0" smtClean="0"/>
              <a:t> – </a:t>
            </a:r>
            <a:r>
              <a:rPr lang="cs-CZ" sz="2800" dirty="0" err="1" smtClean="0"/>
              <a:t>leaves</a:t>
            </a:r>
            <a:r>
              <a:rPr lang="cs-CZ" sz="2800" dirty="0" smtClean="0"/>
              <a:t>, </a:t>
            </a:r>
            <a:r>
              <a:rPr lang="cs-CZ" sz="2800" dirty="0" err="1" smtClean="0"/>
              <a:t>flowers</a:t>
            </a:r>
            <a:r>
              <a:rPr lang="cs-CZ" sz="2800" dirty="0" smtClean="0"/>
              <a:t>,</a:t>
            </a:r>
          </a:p>
          <a:p>
            <a:r>
              <a:rPr lang="cs-CZ" sz="2800" dirty="0" err="1"/>
              <a:t>f</a:t>
            </a:r>
            <a:r>
              <a:rPr lang="cs-CZ" sz="2800" dirty="0" err="1" smtClean="0"/>
              <a:t>ruits</a:t>
            </a:r>
            <a:r>
              <a:rPr lang="cs-CZ" sz="2800" dirty="0" smtClean="0"/>
              <a:t>, </a:t>
            </a:r>
            <a:r>
              <a:rPr lang="cs-CZ" sz="2800" dirty="0" err="1" smtClean="0"/>
              <a:t>roots</a:t>
            </a:r>
            <a:r>
              <a:rPr lang="cs-CZ" sz="2800" dirty="0" smtClean="0"/>
              <a:t>, </a:t>
            </a:r>
            <a:r>
              <a:rPr lang="cs-CZ" sz="2800" dirty="0" err="1" smtClean="0"/>
              <a:t>stems</a:t>
            </a:r>
            <a:r>
              <a:rPr lang="cs-CZ" sz="2800" dirty="0" smtClean="0"/>
              <a:t>, </a:t>
            </a:r>
            <a:r>
              <a:rPr lang="cs-CZ" sz="2800" dirty="0" err="1" smtClean="0"/>
              <a:t>bulb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  <a:r>
              <a:rPr lang="cs-CZ" sz="2800" dirty="0" err="1" smtClean="0"/>
              <a:t>pods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err="1" smtClean="0"/>
              <a:t>Vegetables</a:t>
            </a:r>
            <a:r>
              <a:rPr lang="cs-CZ" sz="2800" dirty="0" smtClean="0"/>
              <a:t> </a:t>
            </a:r>
            <a:r>
              <a:rPr lang="cs-CZ" sz="2800" dirty="0" smtClean="0"/>
              <a:t>are </a:t>
            </a:r>
            <a:r>
              <a:rPr lang="cs-CZ" sz="2800" dirty="0" err="1" smtClean="0"/>
              <a:t>healthy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vitamins</a:t>
            </a:r>
            <a:r>
              <a:rPr lang="cs-CZ" sz="2800" dirty="0"/>
              <a:t> </a:t>
            </a:r>
            <a:r>
              <a:rPr lang="cs-CZ" sz="2800" dirty="0" smtClean="0"/>
              <a:t>and </a:t>
            </a:r>
            <a:r>
              <a:rPr lang="cs-CZ" sz="2800" dirty="0" err="1" smtClean="0"/>
              <a:t>fibre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194" y="188640"/>
            <a:ext cx="2388281" cy="1704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356992"/>
            <a:ext cx="1296144" cy="17147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434" y="4797152"/>
            <a:ext cx="1224136" cy="1530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781749"/>
            <a:ext cx="2491999" cy="1532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9044" y="4920223"/>
            <a:ext cx="2085557" cy="1390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8552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707655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>
                <a:solidFill>
                  <a:srgbClr val="FF0000"/>
                </a:solidFill>
              </a:rPr>
              <a:t>Match</a:t>
            </a:r>
            <a:r>
              <a:rPr lang="cs-CZ" sz="2800" b="1" u="sng" dirty="0" smtClean="0">
                <a:solidFill>
                  <a:srgbClr val="FF0000"/>
                </a:solidFill>
              </a:rPr>
              <a:t>  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pictures</a:t>
            </a:r>
            <a:r>
              <a:rPr lang="cs-CZ" sz="2800" b="1" u="sng" dirty="0" smtClean="0">
                <a:solidFill>
                  <a:srgbClr val="FF0000"/>
                </a:solidFill>
              </a:rPr>
              <a:t>  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with</a:t>
            </a:r>
            <a:r>
              <a:rPr lang="cs-CZ" sz="2800" b="1" u="sng" dirty="0" smtClean="0">
                <a:solidFill>
                  <a:srgbClr val="FF0000"/>
                </a:solidFill>
              </a:rPr>
              <a:t>  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right</a:t>
            </a:r>
            <a:r>
              <a:rPr lang="cs-CZ" sz="2800" b="1" u="sng" dirty="0" smtClean="0">
                <a:solidFill>
                  <a:srgbClr val="FF0000"/>
                </a:solidFill>
              </a:rPr>
              <a:t>  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names</a:t>
            </a:r>
            <a:r>
              <a:rPr lang="cs-CZ" sz="2800" b="1" u="sng" dirty="0" smtClean="0">
                <a:solidFill>
                  <a:srgbClr val="FF0000"/>
                </a:solidFill>
              </a:rPr>
              <a:t>  on 7 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slides</a:t>
            </a:r>
            <a:endParaRPr lang="cs-CZ" sz="2800" b="1" u="sng" dirty="0">
              <a:solidFill>
                <a:srgbClr val="FF0000"/>
              </a:solidFill>
            </a:endParaRPr>
          </a:p>
          <a:p>
            <a:endParaRPr lang="cs-CZ" sz="2800" b="1" u="sng" dirty="0" smtClean="0"/>
          </a:p>
          <a:p>
            <a:r>
              <a:rPr lang="cs-CZ" sz="2800" b="1" u="sng" dirty="0" smtClean="0"/>
              <a:t> 1) </a:t>
            </a:r>
            <a:r>
              <a:rPr lang="cs-CZ" sz="2800" b="1" u="sng" dirty="0" err="1" smtClean="0"/>
              <a:t>Leaf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vegetables</a:t>
            </a:r>
            <a:endParaRPr lang="cs-CZ" sz="2800" b="1" u="sng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984" y="2780928"/>
            <a:ext cx="2595533" cy="1853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429000"/>
            <a:ext cx="1728192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8688" y="2577479"/>
            <a:ext cx="2260848" cy="2260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5373216"/>
            <a:ext cx="69735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s</a:t>
            </a:r>
            <a:r>
              <a:rPr lang="cs-CZ" sz="2800" b="1" dirty="0" err="1" smtClean="0">
                <a:solidFill>
                  <a:srgbClr val="FF0000"/>
                </a:solidFill>
              </a:rPr>
              <a:t>pinach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cabbage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lettuce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0376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334033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2) </a:t>
            </a:r>
            <a:r>
              <a:rPr lang="cs-CZ" sz="2800" b="1" u="sng" dirty="0" err="1" smtClean="0"/>
              <a:t>Flower</a:t>
            </a:r>
            <a:r>
              <a:rPr lang="cs-CZ" sz="2800" b="1" u="sng" dirty="0" smtClean="0"/>
              <a:t>  </a:t>
            </a:r>
            <a:r>
              <a:rPr lang="cs-CZ" sz="2800" b="1" u="sng" dirty="0" err="1" smtClean="0"/>
              <a:t>vegetables</a:t>
            </a:r>
            <a:endParaRPr lang="cs-CZ" sz="2800" b="1" u="sng" dirty="0" smtClean="0"/>
          </a:p>
          <a:p>
            <a:endParaRPr lang="cs-CZ" sz="2800" b="1" u="sng" dirty="0"/>
          </a:p>
          <a:p>
            <a:endParaRPr lang="cs-CZ" sz="2800" b="1" u="sng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08920"/>
            <a:ext cx="2491999" cy="1532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4225" y="1932010"/>
            <a:ext cx="1823839" cy="2280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755" y="2095495"/>
            <a:ext cx="2967555" cy="2117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5157192"/>
            <a:ext cx="76251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</a:t>
            </a:r>
            <a:r>
              <a:rPr lang="cs-CZ" sz="2800" b="1" dirty="0" err="1" smtClean="0">
                <a:solidFill>
                  <a:srgbClr val="FF0000"/>
                </a:solidFill>
              </a:rPr>
              <a:t>brocoli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artichoke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cauliflower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4231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308751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arenR" startAt="3"/>
            </a:pPr>
            <a:r>
              <a:rPr lang="cs-CZ" sz="2800" b="1" u="sng" dirty="0" err="1" smtClean="0"/>
              <a:t>Root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vegetables</a:t>
            </a:r>
            <a:endParaRPr lang="cs-CZ" sz="2800" b="1" u="sng" dirty="0" smtClean="0"/>
          </a:p>
          <a:p>
            <a:pPr marL="514350" indent="-514350">
              <a:buAutoNum type="arabicParenR" startAt="3"/>
            </a:pPr>
            <a:endParaRPr lang="cs-CZ" sz="2800" b="1" u="sng" dirty="0"/>
          </a:p>
          <a:p>
            <a:endParaRPr lang="cs-CZ" sz="2800" b="1" u="sng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39859"/>
            <a:ext cx="2805324" cy="2001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Milan\AppData\Local\Microsoft\Windows\Temporary Internet Files\Low\Content.IE5\WEOA9SIH\MC9004417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5324" y="2038893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http://ts3.mm.bing.net/images/thumbnail.aspx?q=1610687779626&amp;id=a3a044bd0e51205689a0f0914038f33e&amp;url=http%3a%2f%2fwww.semo.cz%2fproficz%2fimgprofi%2fnahled%2fpetrzel-atik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14567"/>
            <a:ext cx="1728192" cy="2127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030" y="2198732"/>
            <a:ext cx="2487232" cy="177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5229200"/>
            <a:ext cx="80979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c</a:t>
            </a:r>
            <a:r>
              <a:rPr lang="cs-CZ" sz="2800" b="1" dirty="0" err="1" smtClean="0">
                <a:solidFill>
                  <a:srgbClr val="FF0000"/>
                </a:solidFill>
              </a:rPr>
              <a:t>arrot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celery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radish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parsley</a:t>
            </a:r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3314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548680"/>
            <a:ext cx="3374963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4) </a:t>
            </a:r>
            <a:r>
              <a:rPr lang="cs-CZ" sz="2800" b="1" u="sng" dirty="0" err="1" smtClean="0"/>
              <a:t>Podded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vegetables</a:t>
            </a:r>
            <a:endParaRPr lang="cs-CZ" sz="2800" b="1" u="sng" dirty="0" smtClean="0"/>
          </a:p>
          <a:p>
            <a:endParaRPr lang="cs-CZ" sz="2800" b="1" u="sng" dirty="0"/>
          </a:p>
          <a:p>
            <a:endParaRPr lang="cs-CZ" sz="2800" b="1" u="sng" dirty="0" smtClean="0"/>
          </a:p>
          <a:p>
            <a:endParaRPr lang="cs-CZ" sz="2800" b="1" u="sng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451183"/>
            <a:ext cx="2707427" cy="1804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7830" y="2154553"/>
            <a:ext cx="1679823" cy="2100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5301208"/>
            <a:ext cx="58871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</a:t>
            </a:r>
            <a:r>
              <a:rPr lang="cs-CZ" sz="2800" b="1" dirty="0" err="1">
                <a:solidFill>
                  <a:srgbClr val="FF0000"/>
                </a:solidFill>
              </a:rPr>
              <a:t>p</a:t>
            </a:r>
            <a:r>
              <a:rPr lang="cs-CZ" sz="2800" b="1" dirty="0" err="1" smtClean="0">
                <a:solidFill>
                  <a:srgbClr val="FF0000"/>
                </a:solidFill>
              </a:rPr>
              <a:t>ea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          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bean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097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313868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arenR" startAt="5"/>
            </a:pPr>
            <a:r>
              <a:rPr lang="cs-CZ" sz="2800" b="1" u="sng" dirty="0" err="1" smtClean="0"/>
              <a:t>Bulb</a:t>
            </a:r>
            <a:r>
              <a:rPr lang="cs-CZ" sz="2800" b="1" u="sng" dirty="0" smtClean="0"/>
              <a:t>  </a:t>
            </a:r>
            <a:r>
              <a:rPr lang="cs-CZ" sz="2800" b="1" u="sng" dirty="0" err="1" smtClean="0"/>
              <a:t>vegetables</a:t>
            </a:r>
            <a:endParaRPr lang="cs-CZ" sz="2800" b="1" u="sng" dirty="0" smtClean="0"/>
          </a:p>
          <a:p>
            <a:endParaRPr lang="cs-CZ" sz="2800" b="1" u="sng" dirty="0"/>
          </a:p>
          <a:p>
            <a:endParaRPr lang="cs-CZ" sz="2800" b="1" u="sng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699" y="1772817"/>
            <a:ext cx="2979752" cy="2979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786529"/>
            <a:ext cx="2231545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500" y="1628801"/>
            <a:ext cx="2315445" cy="3245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5589240"/>
            <a:ext cx="7528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</a:t>
            </a:r>
            <a:r>
              <a:rPr lang="cs-CZ" sz="2800" b="1" dirty="0" err="1" smtClean="0">
                <a:solidFill>
                  <a:srgbClr val="FF0000"/>
                </a:solidFill>
              </a:rPr>
              <a:t>garlic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leak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onion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1875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30846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6) Stem  </a:t>
            </a:r>
            <a:r>
              <a:rPr lang="cs-CZ" sz="2800" b="1" u="sng" dirty="0" err="1" smtClean="0"/>
              <a:t>vegetables</a:t>
            </a:r>
            <a:endParaRPr lang="cs-CZ" sz="2800" b="1" u="sng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92896"/>
            <a:ext cx="2768684" cy="1730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22110"/>
            <a:ext cx="2330274" cy="3265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5805264"/>
            <a:ext cx="60817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a</a:t>
            </a:r>
            <a:r>
              <a:rPr lang="cs-CZ" sz="2800" b="1" dirty="0" err="1" smtClean="0">
                <a:solidFill>
                  <a:srgbClr val="FF0000"/>
                </a:solidFill>
              </a:rPr>
              <a:t>sparagus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kohlrabi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973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36340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7)  </a:t>
            </a:r>
            <a:r>
              <a:rPr lang="cs-CZ" sz="2800" b="1" u="sng" dirty="0" err="1" smtClean="0"/>
              <a:t>Fruiting</a:t>
            </a:r>
            <a:r>
              <a:rPr lang="cs-CZ" sz="2800" b="1" u="sng" dirty="0" smtClean="0"/>
              <a:t>   </a:t>
            </a:r>
            <a:r>
              <a:rPr lang="cs-CZ" sz="2800" b="1" u="sng" dirty="0" err="1" smtClean="0"/>
              <a:t>vegetables</a:t>
            </a:r>
            <a:endParaRPr lang="cs-CZ" sz="2800" b="1" u="sng" dirty="0"/>
          </a:p>
        </p:txBody>
      </p:sp>
      <p:pic>
        <p:nvPicPr>
          <p:cNvPr id="7170" name="Picture 2" descr="C:\Users\Milan\AppData\Local\Microsoft\Windows\Temporary Internet Files\Low\Content.IE5\QVVWB55B\MC90044178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868" y="2780928"/>
            <a:ext cx="2019672" cy="201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140968"/>
            <a:ext cx="2539869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134" y="2890664"/>
            <a:ext cx="270030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5661248"/>
            <a:ext cx="70886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p</a:t>
            </a:r>
            <a:r>
              <a:rPr lang="cs-CZ" sz="2800" b="1" dirty="0" err="1" smtClean="0">
                <a:solidFill>
                  <a:srgbClr val="FF0000"/>
                </a:solidFill>
              </a:rPr>
              <a:t>epper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tomato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cucumber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1400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72008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Answer</a:t>
            </a:r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  <a:p>
            <a:pPr marL="514350" indent="-514350">
              <a:buAutoNum type="arabicParenR"/>
            </a:pPr>
            <a:r>
              <a:rPr lang="cs-CZ" sz="2800" b="1" dirty="0" err="1"/>
              <a:t>What</a:t>
            </a:r>
            <a:r>
              <a:rPr lang="cs-CZ" sz="2800" b="1" dirty="0"/>
              <a:t> </a:t>
            </a:r>
            <a:r>
              <a:rPr lang="cs-CZ" sz="2800" b="1" dirty="0" err="1"/>
              <a:t>root</a:t>
            </a:r>
            <a:r>
              <a:rPr lang="cs-CZ" sz="2800" b="1" dirty="0"/>
              <a:t> </a:t>
            </a:r>
            <a:r>
              <a:rPr lang="cs-CZ" sz="2800" b="1" dirty="0" err="1"/>
              <a:t>vegetable</a:t>
            </a:r>
            <a:r>
              <a:rPr lang="cs-CZ" sz="2800" b="1" dirty="0"/>
              <a:t> has </a:t>
            </a:r>
            <a:r>
              <a:rPr lang="cs-CZ" sz="2800" b="1" dirty="0" err="1"/>
              <a:t>got</a:t>
            </a:r>
            <a:r>
              <a:rPr lang="cs-CZ" sz="2800" b="1" dirty="0"/>
              <a:t> </a:t>
            </a:r>
            <a:r>
              <a:rPr lang="cs-CZ" sz="2800" b="1" dirty="0" err="1"/>
              <a:t>orange</a:t>
            </a:r>
            <a:r>
              <a:rPr lang="cs-CZ" sz="2800" b="1" dirty="0"/>
              <a:t> </a:t>
            </a:r>
            <a:r>
              <a:rPr lang="cs-CZ" sz="2800" b="1" dirty="0" err="1"/>
              <a:t>root</a:t>
            </a:r>
            <a:r>
              <a:rPr lang="cs-CZ" sz="2800" b="1" dirty="0"/>
              <a:t>?</a:t>
            </a:r>
          </a:p>
          <a:p>
            <a:endParaRPr lang="cs-CZ" sz="2800" dirty="0"/>
          </a:p>
        </p:txBody>
      </p:sp>
      <p:pic>
        <p:nvPicPr>
          <p:cNvPr id="3" name="Picture 3" descr="C:\Users\Milan\AppData\Local\Microsoft\Windows\Temporary Internet Files\Low\Content.IE5\WEOA9SIH\MC90044178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844824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3861048"/>
            <a:ext cx="7759047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/>
              <a:t>leaf</a:t>
            </a:r>
            <a:r>
              <a:rPr lang="cs-CZ" sz="2800" b="1" dirty="0"/>
              <a:t> </a:t>
            </a:r>
            <a:r>
              <a:rPr lang="cs-CZ" sz="2800" b="1" dirty="0" err="1"/>
              <a:t>vegetable</a:t>
            </a:r>
            <a:r>
              <a:rPr lang="cs-CZ" sz="2800" b="1" dirty="0"/>
              <a:t> </a:t>
            </a:r>
            <a:r>
              <a:rPr lang="cs-CZ" sz="2800" b="1" dirty="0" err="1"/>
              <a:t>is</a:t>
            </a:r>
            <a:r>
              <a:rPr lang="cs-CZ" sz="2800" b="1" dirty="0"/>
              <a:t> </a:t>
            </a:r>
            <a:r>
              <a:rPr lang="cs-CZ" sz="2800" b="1" dirty="0" err="1"/>
              <a:t>used</a:t>
            </a:r>
            <a:r>
              <a:rPr lang="cs-CZ" sz="2800" b="1" dirty="0"/>
              <a:t> </a:t>
            </a:r>
            <a:r>
              <a:rPr lang="cs-CZ" sz="2800" b="1" dirty="0" err="1"/>
              <a:t>for</a:t>
            </a:r>
            <a:r>
              <a:rPr lang="cs-CZ" sz="2800" b="1" dirty="0"/>
              <a:t> </a:t>
            </a:r>
            <a:r>
              <a:rPr lang="cs-CZ" sz="2800" b="1" dirty="0" err="1"/>
              <a:t>making</a:t>
            </a:r>
            <a:r>
              <a:rPr lang="cs-CZ" sz="2800" b="1" dirty="0"/>
              <a:t> </a:t>
            </a:r>
            <a:r>
              <a:rPr lang="cs-CZ" sz="2800" b="1" dirty="0" err="1"/>
              <a:t>of</a:t>
            </a:r>
            <a:r>
              <a:rPr lang="cs-CZ" sz="2800" b="1" dirty="0"/>
              <a:t> </a:t>
            </a:r>
            <a:r>
              <a:rPr lang="cs-CZ" sz="2800" b="1" dirty="0" err="1"/>
              <a:t>salad</a:t>
            </a:r>
            <a:r>
              <a:rPr lang="cs-CZ" sz="2800" b="1" dirty="0"/>
              <a:t>?</a:t>
            </a:r>
          </a:p>
          <a:p>
            <a:endParaRPr lang="cs-CZ" dirty="0"/>
          </a:p>
        </p:txBody>
      </p:sp>
      <p:pic>
        <p:nvPicPr>
          <p:cNvPr id="5" name="Picture 5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462224"/>
            <a:ext cx="1949517" cy="1949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5088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352928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3)  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/>
              <a:t>bulb</a:t>
            </a:r>
            <a:r>
              <a:rPr lang="cs-CZ" sz="2800" b="1" dirty="0"/>
              <a:t> </a:t>
            </a:r>
            <a:r>
              <a:rPr lang="cs-CZ" sz="2800" b="1" dirty="0" err="1"/>
              <a:t>vegetable</a:t>
            </a:r>
            <a:r>
              <a:rPr lang="cs-CZ" sz="2800" b="1" dirty="0"/>
              <a:t> </a:t>
            </a:r>
            <a:r>
              <a:rPr lang="cs-CZ" sz="2800" b="1" dirty="0" err="1"/>
              <a:t>is</a:t>
            </a:r>
            <a:r>
              <a:rPr lang="cs-CZ" sz="2800" b="1" dirty="0"/>
              <a:t> very </a:t>
            </a:r>
            <a:r>
              <a:rPr lang="cs-CZ" sz="2800" b="1" dirty="0" err="1"/>
              <a:t>healthy</a:t>
            </a:r>
            <a:r>
              <a:rPr lang="cs-CZ" sz="2800" b="1" dirty="0"/>
              <a:t> and </a:t>
            </a:r>
            <a:r>
              <a:rPr lang="cs-CZ" sz="2800" b="1" dirty="0" err="1"/>
              <a:t>is</a:t>
            </a:r>
            <a:r>
              <a:rPr lang="cs-CZ" sz="2800" b="1" dirty="0"/>
              <a:t> </a:t>
            </a:r>
            <a:r>
              <a:rPr lang="cs-CZ" sz="2800" b="1" dirty="0" err="1"/>
              <a:t>used</a:t>
            </a:r>
            <a:r>
              <a:rPr lang="cs-CZ" sz="2800" b="1" dirty="0"/>
              <a:t> </a:t>
            </a:r>
            <a:r>
              <a:rPr lang="cs-CZ" sz="2800" b="1" dirty="0" err="1" smtClean="0"/>
              <a:t>when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people</a:t>
            </a:r>
            <a:r>
              <a:rPr lang="cs-CZ" sz="2800" b="1" dirty="0" smtClean="0"/>
              <a:t> </a:t>
            </a:r>
            <a:r>
              <a:rPr lang="cs-CZ" sz="2800" b="1" dirty="0" err="1"/>
              <a:t>have</a:t>
            </a:r>
            <a:r>
              <a:rPr lang="cs-CZ" sz="2800" b="1" dirty="0"/>
              <a:t> a </a:t>
            </a:r>
            <a:r>
              <a:rPr lang="cs-CZ" sz="2800" b="1" dirty="0" err="1"/>
              <a:t>flu</a:t>
            </a:r>
            <a:r>
              <a:rPr lang="cs-CZ" sz="2800" b="1" dirty="0"/>
              <a:t> </a:t>
            </a:r>
            <a:r>
              <a:rPr lang="cs-CZ" sz="2800" b="1" dirty="0" err="1"/>
              <a:t>or</a:t>
            </a:r>
            <a:r>
              <a:rPr lang="cs-CZ" sz="2800" b="1" dirty="0"/>
              <a:t> </a:t>
            </a:r>
            <a:r>
              <a:rPr lang="cs-CZ" sz="2800" b="1" dirty="0" err="1"/>
              <a:t>sore</a:t>
            </a:r>
            <a:r>
              <a:rPr lang="cs-CZ" sz="2800" b="1" dirty="0"/>
              <a:t> </a:t>
            </a:r>
            <a:r>
              <a:rPr lang="cs-CZ" sz="2800" b="1" dirty="0" err="1"/>
              <a:t>throat</a:t>
            </a:r>
            <a:r>
              <a:rPr lang="cs-CZ" sz="2800" b="1" dirty="0"/>
              <a:t>?</a:t>
            </a:r>
          </a:p>
          <a:p>
            <a:endParaRPr lang="cs-CZ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307668"/>
            <a:ext cx="1584176" cy="2095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4149080"/>
            <a:ext cx="892899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4)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/>
              <a:t>leaf</a:t>
            </a:r>
            <a:r>
              <a:rPr lang="cs-CZ" sz="2800" b="1" dirty="0"/>
              <a:t> </a:t>
            </a:r>
            <a:r>
              <a:rPr lang="cs-CZ" sz="2800" b="1" dirty="0" err="1"/>
              <a:t>vegetable</a:t>
            </a:r>
            <a:r>
              <a:rPr lang="cs-CZ" sz="2800" b="1" dirty="0"/>
              <a:t> </a:t>
            </a:r>
            <a:r>
              <a:rPr lang="cs-CZ" sz="2800" b="1" dirty="0" err="1"/>
              <a:t>is</a:t>
            </a:r>
            <a:r>
              <a:rPr lang="cs-CZ" sz="2800" b="1" dirty="0"/>
              <a:t> </a:t>
            </a:r>
            <a:r>
              <a:rPr lang="cs-CZ" sz="2800" b="1" dirty="0" err="1"/>
              <a:t>cooked</a:t>
            </a:r>
            <a:r>
              <a:rPr lang="cs-CZ" sz="2800" b="1" dirty="0"/>
              <a:t> </a:t>
            </a:r>
            <a:r>
              <a:rPr lang="cs-CZ" sz="2800" b="1" dirty="0" err="1"/>
              <a:t>with</a:t>
            </a:r>
            <a:r>
              <a:rPr lang="cs-CZ" sz="2800" b="1" dirty="0"/>
              <a:t> </a:t>
            </a:r>
            <a:r>
              <a:rPr lang="cs-CZ" sz="2800" b="1" dirty="0" err="1"/>
              <a:t>pork</a:t>
            </a:r>
            <a:r>
              <a:rPr lang="cs-CZ" sz="2800" b="1" dirty="0"/>
              <a:t> and </a:t>
            </a:r>
            <a:r>
              <a:rPr lang="cs-CZ" sz="2800" b="1" dirty="0" smtClean="0"/>
              <a:t>        </a:t>
            </a:r>
            <a:r>
              <a:rPr lang="cs-CZ" sz="2800" b="1" dirty="0" err="1" smtClean="0"/>
              <a:t>dumplings</a:t>
            </a:r>
            <a:r>
              <a:rPr lang="cs-CZ" sz="2800" b="1" dirty="0"/>
              <a:t>?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64633"/>
            <a:ext cx="2448271" cy="1530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7610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18846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5) </a:t>
            </a:r>
            <a:r>
              <a:rPr lang="cs-CZ" sz="2800" b="1" dirty="0" err="1"/>
              <a:t>What</a:t>
            </a:r>
            <a:r>
              <a:rPr lang="cs-CZ" sz="2800" b="1" dirty="0"/>
              <a:t> </a:t>
            </a:r>
            <a:r>
              <a:rPr lang="cs-CZ" sz="2800" b="1" dirty="0" err="1"/>
              <a:t>podded</a:t>
            </a:r>
            <a:r>
              <a:rPr lang="cs-CZ" sz="2800" b="1" dirty="0"/>
              <a:t> </a:t>
            </a:r>
            <a:r>
              <a:rPr lang="cs-CZ" sz="2800" b="1" dirty="0" err="1"/>
              <a:t>vegetable</a:t>
            </a:r>
            <a:r>
              <a:rPr lang="cs-CZ" sz="2800" b="1" dirty="0"/>
              <a:t> has </a:t>
            </a:r>
            <a:r>
              <a:rPr lang="cs-CZ" sz="2800" b="1" dirty="0" err="1"/>
              <a:t>got</a:t>
            </a:r>
            <a:r>
              <a:rPr lang="cs-CZ" sz="2800" b="1" dirty="0"/>
              <a:t> </a:t>
            </a:r>
            <a:r>
              <a:rPr lang="cs-CZ" sz="2800" b="1" dirty="0" err="1"/>
              <a:t>small</a:t>
            </a:r>
            <a:r>
              <a:rPr lang="cs-CZ" sz="2800" b="1" dirty="0"/>
              <a:t> green </a:t>
            </a:r>
            <a:r>
              <a:rPr lang="cs-CZ" sz="2800" b="1" dirty="0" err="1"/>
              <a:t>seeds</a:t>
            </a:r>
            <a:r>
              <a:rPr lang="cs-CZ" sz="2800" b="1" dirty="0"/>
              <a:t>?</a:t>
            </a:r>
          </a:p>
          <a:p>
            <a:endParaRPr lang="cs-CZ" sz="2800" b="1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143" y="1412775"/>
            <a:ext cx="1679823" cy="2100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4077072"/>
            <a:ext cx="685200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6) </a:t>
            </a:r>
            <a:r>
              <a:rPr lang="cs-CZ" sz="2800" b="1" dirty="0" err="1"/>
              <a:t>What</a:t>
            </a:r>
            <a:r>
              <a:rPr lang="cs-CZ" sz="2800" b="1" dirty="0"/>
              <a:t> </a:t>
            </a:r>
            <a:r>
              <a:rPr lang="cs-CZ" sz="2800" b="1" dirty="0" err="1"/>
              <a:t>fruiting</a:t>
            </a:r>
            <a:r>
              <a:rPr lang="cs-CZ" sz="2800" b="1" dirty="0"/>
              <a:t> </a:t>
            </a:r>
            <a:r>
              <a:rPr lang="cs-CZ" sz="2800" b="1" dirty="0" err="1"/>
              <a:t>vegetable</a:t>
            </a:r>
            <a:r>
              <a:rPr lang="cs-CZ" sz="2800" b="1" dirty="0"/>
              <a:t> </a:t>
            </a:r>
            <a:r>
              <a:rPr lang="cs-CZ" sz="2800" b="1" dirty="0" err="1"/>
              <a:t>is</a:t>
            </a:r>
            <a:r>
              <a:rPr lang="cs-CZ" sz="2800" b="1" dirty="0"/>
              <a:t> green and oval?</a:t>
            </a:r>
          </a:p>
          <a:p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143" y="4725144"/>
            <a:ext cx="2539869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7682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6307752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7) </a:t>
            </a:r>
            <a:r>
              <a:rPr lang="cs-CZ" sz="2800" b="1" dirty="0" err="1"/>
              <a:t>What</a:t>
            </a:r>
            <a:r>
              <a:rPr lang="cs-CZ" sz="2800" b="1" dirty="0"/>
              <a:t> </a:t>
            </a:r>
            <a:r>
              <a:rPr lang="cs-CZ" sz="2800" b="1" dirty="0" err="1"/>
              <a:t>root</a:t>
            </a:r>
            <a:r>
              <a:rPr lang="cs-CZ" sz="2800" b="1" dirty="0"/>
              <a:t> </a:t>
            </a:r>
            <a:r>
              <a:rPr lang="cs-CZ" sz="2800" b="1" dirty="0" err="1"/>
              <a:t>vegetable</a:t>
            </a:r>
            <a:r>
              <a:rPr lang="cs-CZ" sz="2800" b="1" dirty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/>
              <a:t>red</a:t>
            </a:r>
            <a:r>
              <a:rPr lang="cs-CZ" sz="2800" b="1" dirty="0"/>
              <a:t> </a:t>
            </a:r>
            <a:r>
              <a:rPr lang="cs-CZ" sz="2800" b="1" dirty="0" smtClean="0"/>
              <a:t>and </a:t>
            </a:r>
            <a:r>
              <a:rPr lang="cs-CZ" sz="2800" b="1" dirty="0" err="1"/>
              <a:t>round</a:t>
            </a:r>
            <a:r>
              <a:rPr lang="cs-CZ" sz="2800" b="1" dirty="0"/>
              <a:t>?</a:t>
            </a:r>
          </a:p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96752"/>
            <a:ext cx="2805324" cy="2001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3789040"/>
            <a:ext cx="445942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8) </a:t>
            </a:r>
            <a:r>
              <a:rPr lang="cs-CZ" sz="2800" b="1" dirty="0" err="1" smtClean="0"/>
              <a:t>Why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vegetable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healthy</a:t>
            </a:r>
            <a:r>
              <a:rPr lang="cs-CZ" sz="2800" b="1" dirty="0" smtClean="0"/>
              <a:t>?</a:t>
            </a:r>
          </a:p>
          <a:p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229200"/>
            <a:ext cx="55240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It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contains</a:t>
            </a:r>
            <a:r>
              <a:rPr lang="cs-CZ" sz="2800" b="1" dirty="0" smtClean="0">
                <a:solidFill>
                  <a:srgbClr val="FF0000"/>
                </a:solidFill>
              </a:rPr>
              <a:t> many </a:t>
            </a:r>
            <a:r>
              <a:rPr lang="cs-CZ" sz="2800" b="1" dirty="0" err="1" smtClean="0">
                <a:solidFill>
                  <a:srgbClr val="FF0000"/>
                </a:solidFill>
              </a:rPr>
              <a:t>vitamins</a:t>
            </a:r>
            <a:r>
              <a:rPr lang="cs-CZ" sz="2800" b="1" dirty="0" smtClean="0">
                <a:solidFill>
                  <a:srgbClr val="FF0000"/>
                </a:solidFill>
              </a:rPr>
              <a:t> and </a:t>
            </a:r>
            <a:r>
              <a:rPr lang="cs-CZ" sz="2800" b="1" dirty="0" err="1" smtClean="0">
                <a:solidFill>
                  <a:srgbClr val="FF0000"/>
                </a:solidFill>
              </a:rPr>
              <a:t>fibre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8525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282609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Zdroje:</a:t>
            </a:r>
          </a:p>
          <a:p>
            <a:endParaRPr lang="cs-CZ" sz="2400" dirty="0" smtClean="0"/>
          </a:p>
          <a:p>
            <a:r>
              <a:rPr lang="cs-CZ" sz="2400" dirty="0" smtClean="0"/>
              <a:t>http://microsoft.com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99564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284</Words>
  <Application>Microsoft Office PowerPoint</Application>
  <PresentationFormat>Předvádění na obrazovce (4:3)</PresentationFormat>
  <Paragraphs>73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17</cp:revision>
  <dcterms:created xsi:type="dcterms:W3CDTF">2012-03-04T15:39:34Z</dcterms:created>
  <dcterms:modified xsi:type="dcterms:W3CDTF">2012-04-07T15:25:11Z</dcterms:modified>
</cp:coreProperties>
</file>