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3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4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5.xml" ContentType="application/vnd.openxmlformats-officedocument.theme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theme/theme6.xml" ContentType="application/vnd.openxmlformats-officedocument.theme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theme/theme7.xml" ContentType="application/vnd.openxmlformats-officedocument.theme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theme/theme8.xml" ContentType="application/vnd.openxmlformats-officedocument.theme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theme/theme9.xml" ContentType="application/vnd.openxmlformats-officedocument.theme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theme/theme10.xml" ContentType="application/vnd.openxmlformats-officedocument.theme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theme/theme11.xml" ContentType="application/vnd.openxmlformats-officedocument.theme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theme/theme12.xml" ContentType="application/vnd.openxmlformats-officedocument.theme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theme/theme13.xml" ContentType="application/vnd.openxmlformats-officedocument.theme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theme/theme14.xml" ContentType="application/vnd.openxmlformats-officedocument.theme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8" r:id="rId2"/>
    <p:sldMasterId id="2147483696" r:id="rId3"/>
    <p:sldMasterId id="2147483786" r:id="rId4"/>
    <p:sldMasterId id="2147483930" r:id="rId5"/>
    <p:sldMasterId id="2147483948" r:id="rId6"/>
    <p:sldMasterId id="2147483966" r:id="rId7"/>
    <p:sldMasterId id="2147483984" r:id="rId8"/>
    <p:sldMasterId id="2147484002" r:id="rId9"/>
    <p:sldMasterId id="2147484020" r:id="rId10"/>
    <p:sldMasterId id="2147484038" r:id="rId11"/>
    <p:sldMasterId id="2147484056" r:id="rId12"/>
    <p:sldMasterId id="2147484074" r:id="rId13"/>
    <p:sldMasterId id="2147484110" r:id="rId14"/>
    <p:sldMasterId id="2147484128" r:id="rId15"/>
  </p:sldMasterIdLst>
  <p:notesMasterIdLst>
    <p:notesMasterId r:id="rId31"/>
  </p:notesMasterIdLst>
  <p:sldIdLst>
    <p:sldId id="257" r:id="rId16"/>
    <p:sldId id="258" r:id="rId17"/>
    <p:sldId id="259" r:id="rId18"/>
    <p:sldId id="272" r:id="rId19"/>
    <p:sldId id="273" r:id="rId20"/>
    <p:sldId id="274" r:id="rId21"/>
    <p:sldId id="275" r:id="rId22"/>
    <p:sldId id="264" r:id="rId23"/>
    <p:sldId id="276" r:id="rId24"/>
    <p:sldId id="277" r:id="rId25"/>
    <p:sldId id="278" r:id="rId26"/>
    <p:sldId id="279" r:id="rId27"/>
    <p:sldId id="280" r:id="rId28"/>
    <p:sldId id="282" r:id="rId29"/>
    <p:sldId id="283" r:id="rId3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6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7C126F-F83D-4B56-B2C9-69CACE4B5B7B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D6DE05-DEF8-48F3-A6A7-5BC9B9CADA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723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614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932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32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4700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977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558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484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5160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815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5593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281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86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0399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3652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9318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908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4402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7388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178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8129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4480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40363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8761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68470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88420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9504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8458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173994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315893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0105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37281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863759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896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04631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4588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46507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677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58569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28039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31265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57855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1852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974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05221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5688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75678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29259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25433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27711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57811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00190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74901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492853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359555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32955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90978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26984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15267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89315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932133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18971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768365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54325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14944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41470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128049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14495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139884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38387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17613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2835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81542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22233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4444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865147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55211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739973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937089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235266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30539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05161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552216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12900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50821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63627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28499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50518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32908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1189315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898692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4190890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0341592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472282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891749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163855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938233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972706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636139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2815146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786544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69770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206514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8212970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683717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660075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389979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5755871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749154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384123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91287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259879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7224284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052613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8606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052842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345867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510290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6037562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104376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8828869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402287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261721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796779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8677999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190323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867497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790630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044866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563742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438504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197293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39760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212099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27679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315491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3081561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472208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772228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228110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561717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559715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957664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85422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834760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823048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362699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7860519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836494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4360685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266029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199176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108669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253994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379512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311113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6610379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064073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639236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400560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6799804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742677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640063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164283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402148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832835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7352502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4289544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521939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00065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460583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220493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42791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589809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526212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9737501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908129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803723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45199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286476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726480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2926671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561428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900851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687848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874653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958071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633970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1591055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245062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571299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586691"/>
      </p:ext>
    </p:extLst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713440"/>
      </p:ext>
    </p:extLst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061603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177325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920358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2421196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708856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446777"/>
      </p:ext>
    </p:extLst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952851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685786"/>
      </p:ext>
    </p:extLst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1031533"/>
      </p:ext>
    </p:extLst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091513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1710784"/>
      </p:ext>
    </p:extLst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4136110"/>
      </p:ext>
    </p:extLst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192041"/>
      </p:ext>
    </p:extLst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9593481"/>
      </p:ext>
    </p:extLst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6144140"/>
      </p:ext>
    </p:extLst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0058774"/>
      </p:ext>
    </p:extLst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865674"/>
      </p:ext>
    </p:extLst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46746"/>
      </p:ext>
    </p:extLst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028828"/>
      </p:ext>
    </p:extLst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3717"/>
      </p:ext>
    </p:extLst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386049"/>
      </p:ext>
    </p:extLst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196033"/>
      </p:ext>
    </p:extLst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062016"/>
      </p:ext>
    </p:extLst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443987"/>
      </p:ext>
    </p:extLst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633499"/>
      </p:ext>
    </p:extLst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189196"/>
      </p:ext>
    </p:extLst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418135"/>
      </p:ext>
    </p:extLst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510442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40823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808323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9407601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45681"/>
      </p:ext>
    </p:extLst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963821"/>
      </p:ext>
    </p:extLst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39393"/>
      </p:ext>
    </p:extLst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79293"/>
      </p:ext>
    </p:extLst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3872457"/>
      </p:ext>
    </p:extLst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601139"/>
      </p:ext>
    </p:extLst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99793"/>
      </p:ext>
    </p:extLst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108045"/>
      </p:ext>
    </p:extLst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578257"/>
      </p:ext>
    </p:extLst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486286"/>
      </p:ext>
    </p:extLst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7988974"/>
      </p:ext>
    </p:extLst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659235"/>
      </p:ext>
    </p:extLst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182582"/>
      </p:ext>
    </p:extLst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215383"/>
      </p:ext>
    </p:extLst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732713"/>
      </p:ext>
    </p:extLst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542220"/>
      </p:ext>
    </p:extLst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7109242"/>
      </p:ext>
    </p:extLst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314613"/>
      </p:ext>
    </p:extLst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769276"/>
      </p:ext>
    </p:extLst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721411"/>
      </p:ext>
    </p:extLst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835643"/>
      </p:ext>
    </p:extLst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3802835"/>
      </p:ext>
    </p:extLst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011359"/>
      </p:ext>
    </p:extLst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492167"/>
      </p:ext>
    </p:extLst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997580"/>
      </p:ext>
    </p:extLst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495295"/>
      </p:ext>
    </p:extLst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736085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3480886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2268327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387512"/>
      </p:ext>
    </p:extLst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352128"/>
      </p:ext>
    </p:extLst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650734"/>
      </p:ext>
    </p:extLst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5872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7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1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36.xml"/><Relationship Id="rId16" Type="http://schemas.openxmlformats.org/officeDocument/2006/relationships/slideLayout" Target="../slideLayouts/slideLayout50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44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slideLayout" Target="../slideLayouts/slideLayout4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17" Type="http://schemas.openxmlformats.org/officeDocument/2006/relationships/slideLayout" Target="../slideLayouts/slideLayout68.xml"/><Relationship Id="rId2" Type="http://schemas.openxmlformats.org/officeDocument/2006/relationships/slideLayout" Target="../slideLayouts/slideLayout53.xml"/><Relationship Id="rId16" Type="http://schemas.openxmlformats.org/officeDocument/2006/relationships/slideLayout" Target="../slideLayouts/slideLayout67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61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slideLayout" Target="../slideLayouts/slideLayout6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13" Type="http://schemas.openxmlformats.org/officeDocument/2006/relationships/slideLayout" Target="../slideLayouts/slideLayout81.xml"/><Relationship Id="rId18" Type="http://schemas.openxmlformats.org/officeDocument/2006/relationships/theme" Target="../theme/theme5.xml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12" Type="http://schemas.openxmlformats.org/officeDocument/2006/relationships/slideLayout" Target="../slideLayouts/slideLayout80.xml"/><Relationship Id="rId17" Type="http://schemas.openxmlformats.org/officeDocument/2006/relationships/slideLayout" Target="../slideLayouts/slideLayout85.xml"/><Relationship Id="rId2" Type="http://schemas.openxmlformats.org/officeDocument/2006/relationships/slideLayout" Target="../slideLayouts/slideLayout70.xml"/><Relationship Id="rId16" Type="http://schemas.openxmlformats.org/officeDocument/2006/relationships/slideLayout" Target="../slideLayouts/slideLayout84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5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78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Relationship Id="rId14" Type="http://schemas.openxmlformats.org/officeDocument/2006/relationships/slideLayout" Target="../slideLayouts/slideLayout82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3.xml"/><Relationship Id="rId13" Type="http://schemas.openxmlformats.org/officeDocument/2006/relationships/slideLayout" Target="../slideLayouts/slideLayout98.xml"/><Relationship Id="rId18" Type="http://schemas.openxmlformats.org/officeDocument/2006/relationships/theme" Target="../theme/theme6.xml"/><Relationship Id="rId3" Type="http://schemas.openxmlformats.org/officeDocument/2006/relationships/slideLayout" Target="../slideLayouts/slideLayout88.xml"/><Relationship Id="rId7" Type="http://schemas.openxmlformats.org/officeDocument/2006/relationships/slideLayout" Target="../slideLayouts/slideLayout92.xml"/><Relationship Id="rId12" Type="http://schemas.openxmlformats.org/officeDocument/2006/relationships/slideLayout" Target="../slideLayouts/slideLayout97.xml"/><Relationship Id="rId17" Type="http://schemas.openxmlformats.org/officeDocument/2006/relationships/slideLayout" Target="../slideLayouts/slideLayout102.xml"/><Relationship Id="rId2" Type="http://schemas.openxmlformats.org/officeDocument/2006/relationships/slideLayout" Target="../slideLayouts/slideLayout87.xml"/><Relationship Id="rId16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86.xml"/><Relationship Id="rId6" Type="http://schemas.openxmlformats.org/officeDocument/2006/relationships/slideLayout" Target="../slideLayouts/slideLayout91.xml"/><Relationship Id="rId11" Type="http://schemas.openxmlformats.org/officeDocument/2006/relationships/slideLayout" Target="../slideLayouts/slideLayout96.xml"/><Relationship Id="rId5" Type="http://schemas.openxmlformats.org/officeDocument/2006/relationships/slideLayout" Target="../slideLayouts/slideLayout90.xml"/><Relationship Id="rId15" Type="http://schemas.openxmlformats.org/officeDocument/2006/relationships/slideLayout" Target="../slideLayouts/slideLayout100.xml"/><Relationship Id="rId10" Type="http://schemas.openxmlformats.org/officeDocument/2006/relationships/slideLayout" Target="../slideLayouts/slideLayout95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89.xml"/><Relationship Id="rId9" Type="http://schemas.openxmlformats.org/officeDocument/2006/relationships/slideLayout" Target="../slideLayouts/slideLayout94.xml"/><Relationship Id="rId14" Type="http://schemas.openxmlformats.org/officeDocument/2006/relationships/slideLayout" Target="../slideLayouts/slideLayout99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0.xml"/><Relationship Id="rId13" Type="http://schemas.openxmlformats.org/officeDocument/2006/relationships/slideLayout" Target="../slideLayouts/slideLayout115.xml"/><Relationship Id="rId18" Type="http://schemas.openxmlformats.org/officeDocument/2006/relationships/theme" Target="../theme/theme7.xml"/><Relationship Id="rId3" Type="http://schemas.openxmlformats.org/officeDocument/2006/relationships/slideLayout" Target="../slideLayouts/slideLayout105.xml"/><Relationship Id="rId7" Type="http://schemas.openxmlformats.org/officeDocument/2006/relationships/slideLayout" Target="../slideLayouts/slideLayout109.xml"/><Relationship Id="rId12" Type="http://schemas.openxmlformats.org/officeDocument/2006/relationships/slideLayout" Target="../slideLayouts/slideLayout114.xml"/><Relationship Id="rId17" Type="http://schemas.openxmlformats.org/officeDocument/2006/relationships/slideLayout" Target="../slideLayouts/slideLayout119.xml"/><Relationship Id="rId2" Type="http://schemas.openxmlformats.org/officeDocument/2006/relationships/slideLayout" Target="../slideLayouts/slideLayout104.xml"/><Relationship Id="rId16" Type="http://schemas.openxmlformats.org/officeDocument/2006/relationships/slideLayout" Target="../slideLayouts/slideLayout118.xml"/><Relationship Id="rId1" Type="http://schemas.openxmlformats.org/officeDocument/2006/relationships/slideLayout" Target="../slideLayouts/slideLayout103.xml"/><Relationship Id="rId6" Type="http://schemas.openxmlformats.org/officeDocument/2006/relationships/slideLayout" Target="../slideLayouts/slideLayout108.xml"/><Relationship Id="rId11" Type="http://schemas.openxmlformats.org/officeDocument/2006/relationships/slideLayout" Target="../slideLayouts/slideLayout113.xml"/><Relationship Id="rId5" Type="http://schemas.openxmlformats.org/officeDocument/2006/relationships/slideLayout" Target="../slideLayouts/slideLayout107.xml"/><Relationship Id="rId15" Type="http://schemas.openxmlformats.org/officeDocument/2006/relationships/slideLayout" Target="../slideLayouts/slideLayout117.xml"/><Relationship Id="rId10" Type="http://schemas.openxmlformats.org/officeDocument/2006/relationships/slideLayout" Target="../slideLayouts/slideLayout112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106.xml"/><Relationship Id="rId9" Type="http://schemas.openxmlformats.org/officeDocument/2006/relationships/slideLayout" Target="../slideLayouts/slideLayout111.xml"/><Relationship Id="rId14" Type="http://schemas.openxmlformats.org/officeDocument/2006/relationships/slideLayout" Target="../slideLayouts/slideLayout11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7.xml"/><Relationship Id="rId13" Type="http://schemas.openxmlformats.org/officeDocument/2006/relationships/slideLayout" Target="../slideLayouts/slideLayout132.xml"/><Relationship Id="rId18" Type="http://schemas.openxmlformats.org/officeDocument/2006/relationships/theme" Target="../theme/theme8.xml"/><Relationship Id="rId3" Type="http://schemas.openxmlformats.org/officeDocument/2006/relationships/slideLayout" Target="../slideLayouts/slideLayout122.xml"/><Relationship Id="rId7" Type="http://schemas.openxmlformats.org/officeDocument/2006/relationships/slideLayout" Target="../slideLayouts/slideLayout126.xml"/><Relationship Id="rId12" Type="http://schemas.openxmlformats.org/officeDocument/2006/relationships/slideLayout" Target="../slideLayouts/slideLayout131.xml"/><Relationship Id="rId17" Type="http://schemas.openxmlformats.org/officeDocument/2006/relationships/slideLayout" Target="../slideLayouts/slideLayout136.xml"/><Relationship Id="rId2" Type="http://schemas.openxmlformats.org/officeDocument/2006/relationships/slideLayout" Target="../slideLayouts/slideLayout121.xml"/><Relationship Id="rId16" Type="http://schemas.openxmlformats.org/officeDocument/2006/relationships/slideLayout" Target="../slideLayouts/slideLayout135.xml"/><Relationship Id="rId1" Type="http://schemas.openxmlformats.org/officeDocument/2006/relationships/slideLayout" Target="../slideLayouts/slideLayout120.xml"/><Relationship Id="rId6" Type="http://schemas.openxmlformats.org/officeDocument/2006/relationships/slideLayout" Target="../slideLayouts/slideLayout125.xml"/><Relationship Id="rId11" Type="http://schemas.openxmlformats.org/officeDocument/2006/relationships/slideLayout" Target="../slideLayouts/slideLayout130.xml"/><Relationship Id="rId5" Type="http://schemas.openxmlformats.org/officeDocument/2006/relationships/slideLayout" Target="../slideLayouts/slideLayout124.xml"/><Relationship Id="rId15" Type="http://schemas.openxmlformats.org/officeDocument/2006/relationships/slideLayout" Target="../slideLayouts/slideLayout134.xml"/><Relationship Id="rId10" Type="http://schemas.openxmlformats.org/officeDocument/2006/relationships/slideLayout" Target="../slideLayouts/slideLayout129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123.xml"/><Relationship Id="rId9" Type="http://schemas.openxmlformats.org/officeDocument/2006/relationships/slideLayout" Target="../slideLayouts/slideLayout128.xml"/><Relationship Id="rId14" Type="http://schemas.openxmlformats.org/officeDocument/2006/relationships/slideLayout" Target="../slideLayouts/slideLayout133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4.xml"/><Relationship Id="rId13" Type="http://schemas.openxmlformats.org/officeDocument/2006/relationships/slideLayout" Target="../slideLayouts/slideLayout149.xml"/><Relationship Id="rId18" Type="http://schemas.openxmlformats.org/officeDocument/2006/relationships/theme" Target="../theme/theme9.xml"/><Relationship Id="rId3" Type="http://schemas.openxmlformats.org/officeDocument/2006/relationships/slideLayout" Target="../slideLayouts/slideLayout139.xml"/><Relationship Id="rId7" Type="http://schemas.openxmlformats.org/officeDocument/2006/relationships/slideLayout" Target="../slideLayouts/slideLayout143.xml"/><Relationship Id="rId12" Type="http://schemas.openxmlformats.org/officeDocument/2006/relationships/slideLayout" Target="../slideLayouts/slideLayout148.xml"/><Relationship Id="rId17" Type="http://schemas.openxmlformats.org/officeDocument/2006/relationships/slideLayout" Target="../slideLayouts/slideLayout153.xml"/><Relationship Id="rId2" Type="http://schemas.openxmlformats.org/officeDocument/2006/relationships/slideLayout" Target="../slideLayouts/slideLayout138.xml"/><Relationship Id="rId16" Type="http://schemas.openxmlformats.org/officeDocument/2006/relationships/slideLayout" Target="../slideLayouts/slideLayout152.xml"/><Relationship Id="rId1" Type="http://schemas.openxmlformats.org/officeDocument/2006/relationships/slideLayout" Target="../slideLayouts/slideLayout137.xml"/><Relationship Id="rId6" Type="http://schemas.openxmlformats.org/officeDocument/2006/relationships/slideLayout" Target="../slideLayouts/slideLayout142.xml"/><Relationship Id="rId11" Type="http://schemas.openxmlformats.org/officeDocument/2006/relationships/slideLayout" Target="../slideLayouts/slideLayout147.xml"/><Relationship Id="rId5" Type="http://schemas.openxmlformats.org/officeDocument/2006/relationships/slideLayout" Target="../slideLayouts/slideLayout141.xml"/><Relationship Id="rId15" Type="http://schemas.openxmlformats.org/officeDocument/2006/relationships/slideLayout" Target="../slideLayouts/slideLayout151.xml"/><Relationship Id="rId10" Type="http://schemas.openxmlformats.org/officeDocument/2006/relationships/slideLayout" Target="../slideLayouts/slideLayout146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140.xml"/><Relationship Id="rId9" Type="http://schemas.openxmlformats.org/officeDocument/2006/relationships/slideLayout" Target="../slideLayouts/slideLayout145.xml"/><Relationship Id="rId14" Type="http://schemas.openxmlformats.org/officeDocument/2006/relationships/slideLayout" Target="../slideLayouts/slideLayout15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1.xml"/><Relationship Id="rId13" Type="http://schemas.openxmlformats.org/officeDocument/2006/relationships/slideLayout" Target="../slideLayouts/slideLayout166.xml"/><Relationship Id="rId18" Type="http://schemas.openxmlformats.org/officeDocument/2006/relationships/theme" Target="../theme/theme10.xml"/><Relationship Id="rId3" Type="http://schemas.openxmlformats.org/officeDocument/2006/relationships/slideLayout" Target="../slideLayouts/slideLayout156.xml"/><Relationship Id="rId7" Type="http://schemas.openxmlformats.org/officeDocument/2006/relationships/slideLayout" Target="../slideLayouts/slideLayout160.xml"/><Relationship Id="rId12" Type="http://schemas.openxmlformats.org/officeDocument/2006/relationships/slideLayout" Target="../slideLayouts/slideLayout165.xml"/><Relationship Id="rId17" Type="http://schemas.openxmlformats.org/officeDocument/2006/relationships/slideLayout" Target="../slideLayouts/slideLayout170.xml"/><Relationship Id="rId2" Type="http://schemas.openxmlformats.org/officeDocument/2006/relationships/slideLayout" Target="../slideLayouts/slideLayout155.xml"/><Relationship Id="rId16" Type="http://schemas.openxmlformats.org/officeDocument/2006/relationships/slideLayout" Target="../slideLayouts/slideLayout169.xml"/><Relationship Id="rId1" Type="http://schemas.openxmlformats.org/officeDocument/2006/relationships/slideLayout" Target="../slideLayouts/slideLayout154.xml"/><Relationship Id="rId6" Type="http://schemas.openxmlformats.org/officeDocument/2006/relationships/slideLayout" Target="../slideLayouts/slideLayout159.xml"/><Relationship Id="rId11" Type="http://schemas.openxmlformats.org/officeDocument/2006/relationships/slideLayout" Target="../slideLayouts/slideLayout164.xml"/><Relationship Id="rId5" Type="http://schemas.openxmlformats.org/officeDocument/2006/relationships/slideLayout" Target="../slideLayouts/slideLayout158.xml"/><Relationship Id="rId15" Type="http://schemas.openxmlformats.org/officeDocument/2006/relationships/slideLayout" Target="../slideLayouts/slideLayout168.xml"/><Relationship Id="rId10" Type="http://schemas.openxmlformats.org/officeDocument/2006/relationships/slideLayout" Target="../slideLayouts/slideLayout163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157.xml"/><Relationship Id="rId9" Type="http://schemas.openxmlformats.org/officeDocument/2006/relationships/slideLayout" Target="../slideLayouts/slideLayout162.xml"/><Relationship Id="rId14" Type="http://schemas.openxmlformats.org/officeDocument/2006/relationships/slideLayout" Target="../slideLayouts/slideLayout167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8.xml"/><Relationship Id="rId13" Type="http://schemas.openxmlformats.org/officeDocument/2006/relationships/slideLayout" Target="../slideLayouts/slideLayout183.xml"/><Relationship Id="rId18" Type="http://schemas.openxmlformats.org/officeDocument/2006/relationships/theme" Target="../theme/theme11.xml"/><Relationship Id="rId3" Type="http://schemas.openxmlformats.org/officeDocument/2006/relationships/slideLayout" Target="../slideLayouts/slideLayout173.xml"/><Relationship Id="rId7" Type="http://schemas.openxmlformats.org/officeDocument/2006/relationships/slideLayout" Target="../slideLayouts/slideLayout177.xml"/><Relationship Id="rId12" Type="http://schemas.openxmlformats.org/officeDocument/2006/relationships/slideLayout" Target="../slideLayouts/slideLayout182.xml"/><Relationship Id="rId17" Type="http://schemas.openxmlformats.org/officeDocument/2006/relationships/slideLayout" Target="../slideLayouts/slideLayout187.xml"/><Relationship Id="rId2" Type="http://schemas.openxmlformats.org/officeDocument/2006/relationships/slideLayout" Target="../slideLayouts/slideLayout172.xml"/><Relationship Id="rId16" Type="http://schemas.openxmlformats.org/officeDocument/2006/relationships/slideLayout" Target="../slideLayouts/slideLayout186.xml"/><Relationship Id="rId1" Type="http://schemas.openxmlformats.org/officeDocument/2006/relationships/slideLayout" Target="../slideLayouts/slideLayout171.xml"/><Relationship Id="rId6" Type="http://schemas.openxmlformats.org/officeDocument/2006/relationships/slideLayout" Target="../slideLayouts/slideLayout176.xml"/><Relationship Id="rId11" Type="http://schemas.openxmlformats.org/officeDocument/2006/relationships/slideLayout" Target="../slideLayouts/slideLayout181.xml"/><Relationship Id="rId5" Type="http://schemas.openxmlformats.org/officeDocument/2006/relationships/slideLayout" Target="../slideLayouts/slideLayout175.xml"/><Relationship Id="rId15" Type="http://schemas.openxmlformats.org/officeDocument/2006/relationships/slideLayout" Target="../slideLayouts/slideLayout185.xml"/><Relationship Id="rId10" Type="http://schemas.openxmlformats.org/officeDocument/2006/relationships/slideLayout" Target="../slideLayouts/slideLayout18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174.xml"/><Relationship Id="rId9" Type="http://schemas.openxmlformats.org/officeDocument/2006/relationships/slideLayout" Target="../slideLayouts/slideLayout179.xml"/><Relationship Id="rId14" Type="http://schemas.openxmlformats.org/officeDocument/2006/relationships/slideLayout" Target="../slideLayouts/slideLayout184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5.xml"/><Relationship Id="rId13" Type="http://schemas.openxmlformats.org/officeDocument/2006/relationships/slideLayout" Target="../slideLayouts/slideLayout200.xml"/><Relationship Id="rId18" Type="http://schemas.openxmlformats.org/officeDocument/2006/relationships/theme" Target="../theme/theme12.xml"/><Relationship Id="rId3" Type="http://schemas.openxmlformats.org/officeDocument/2006/relationships/slideLayout" Target="../slideLayouts/slideLayout190.xml"/><Relationship Id="rId7" Type="http://schemas.openxmlformats.org/officeDocument/2006/relationships/slideLayout" Target="../slideLayouts/slideLayout194.xml"/><Relationship Id="rId12" Type="http://schemas.openxmlformats.org/officeDocument/2006/relationships/slideLayout" Target="../slideLayouts/slideLayout199.xml"/><Relationship Id="rId17" Type="http://schemas.openxmlformats.org/officeDocument/2006/relationships/slideLayout" Target="../slideLayouts/slideLayout204.xml"/><Relationship Id="rId2" Type="http://schemas.openxmlformats.org/officeDocument/2006/relationships/slideLayout" Target="../slideLayouts/slideLayout189.xml"/><Relationship Id="rId16" Type="http://schemas.openxmlformats.org/officeDocument/2006/relationships/slideLayout" Target="../slideLayouts/slideLayout203.xml"/><Relationship Id="rId1" Type="http://schemas.openxmlformats.org/officeDocument/2006/relationships/slideLayout" Target="../slideLayouts/slideLayout188.xml"/><Relationship Id="rId6" Type="http://schemas.openxmlformats.org/officeDocument/2006/relationships/slideLayout" Target="../slideLayouts/slideLayout193.xml"/><Relationship Id="rId11" Type="http://schemas.openxmlformats.org/officeDocument/2006/relationships/slideLayout" Target="../slideLayouts/slideLayout198.xml"/><Relationship Id="rId5" Type="http://schemas.openxmlformats.org/officeDocument/2006/relationships/slideLayout" Target="../slideLayouts/slideLayout192.xml"/><Relationship Id="rId15" Type="http://schemas.openxmlformats.org/officeDocument/2006/relationships/slideLayout" Target="../slideLayouts/slideLayout202.xml"/><Relationship Id="rId10" Type="http://schemas.openxmlformats.org/officeDocument/2006/relationships/slideLayout" Target="../slideLayouts/slideLayout197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191.xml"/><Relationship Id="rId9" Type="http://schemas.openxmlformats.org/officeDocument/2006/relationships/slideLayout" Target="../slideLayouts/slideLayout196.xml"/><Relationship Id="rId14" Type="http://schemas.openxmlformats.org/officeDocument/2006/relationships/slideLayout" Target="../slideLayouts/slideLayout201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2.xml"/><Relationship Id="rId13" Type="http://schemas.openxmlformats.org/officeDocument/2006/relationships/slideLayout" Target="../slideLayouts/slideLayout217.xml"/><Relationship Id="rId18" Type="http://schemas.openxmlformats.org/officeDocument/2006/relationships/theme" Target="../theme/theme13.xml"/><Relationship Id="rId3" Type="http://schemas.openxmlformats.org/officeDocument/2006/relationships/slideLayout" Target="../slideLayouts/slideLayout207.xml"/><Relationship Id="rId7" Type="http://schemas.openxmlformats.org/officeDocument/2006/relationships/slideLayout" Target="../slideLayouts/slideLayout211.xml"/><Relationship Id="rId12" Type="http://schemas.openxmlformats.org/officeDocument/2006/relationships/slideLayout" Target="../slideLayouts/slideLayout216.xml"/><Relationship Id="rId17" Type="http://schemas.openxmlformats.org/officeDocument/2006/relationships/slideLayout" Target="../slideLayouts/slideLayout221.xml"/><Relationship Id="rId2" Type="http://schemas.openxmlformats.org/officeDocument/2006/relationships/slideLayout" Target="../slideLayouts/slideLayout206.xml"/><Relationship Id="rId16" Type="http://schemas.openxmlformats.org/officeDocument/2006/relationships/slideLayout" Target="../slideLayouts/slideLayout220.xml"/><Relationship Id="rId1" Type="http://schemas.openxmlformats.org/officeDocument/2006/relationships/slideLayout" Target="../slideLayouts/slideLayout205.xml"/><Relationship Id="rId6" Type="http://schemas.openxmlformats.org/officeDocument/2006/relationships/slideLayout" Target="../slideLayouts/slideLayout210.xml"/><Relationship Id="rId11" Type="http://schemas.openxmlformats.org/officeDocument/2006/relationships/slideLayout" Target="../slideLayouts/slideLayout215.xml"/><Relationship Id="rId5" Type="http://schemas.openxmlformats.org/officeDocument/2006/relationships/slideLayout" Target="../slideLayouts/slideLayout209.xml"/><Relationship Id="rId15" Type="http://schemas.openxmlformats.org/officeDocument/2006/relationships/slideLayout" Target="../slideLayouts/slideLayout219.xml"/><Relationship Id="rId10" Type="http://schemas.openxmlformats.org/officeDocument/2006/relationships/slideLayout" Target="../slideLayouts/slideLayout214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208.xml"/><Relationship Id="rId9" Type="http://schemas.openxmlformats.org/officeDocument/2006/relationships/slideLayout" Target="../slideLayouts/slideLayout213.xml"/><Relationship Id="rId14" Type="http://schemas.openxmlformats.org/officeDocument/2006/relationships/slideLayout" Target="../slideLayouts/slideLayout218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9.xml"/><Relationship Id="rId13" Type="http://schemas.openxmlformats.org/officeDocument/2006/relationships/slideLayout" Target="../slideLayouts/slideLayout234.xml"/><Relationship Id="rId18" Type="http://schemas.openxmlformats.org/officeDocument/2006/relationships/theme" Target="../theme/theme14.xml"/><Relationship Id="rId3" Type="http://schemas.openxmlformats.org/officeDocument/2006/relationships/slideLayout" Target="../slideLayouts/slideLayout224.xml"/><Relationship Id="rId7" Type="http://schemas.openxmlformats.org/officeDocument/2006/relationships/slideLayout" Target="../slideLayouts/slideLayout228.xml"/><Relationship Id="rId12" Type="http://schemas.openxmlformats.org/officeDocument/2006/relationships/slideLayout" Target="../slideLayouts/slideLayout233.xml"/><Relationship Id="rId17" Type="http://schemas.openxmlformats.org/officeDocument/2006/relationships/slideLayout" Target="../slideLayouts/slideLayout238.xml"/><Relationship Id="rId2" Type="http://schemas.openxmlformats.org/officeDocument/2006/relationships/slideLayout" Target="../slideLayouts/slideLayout223.xml"/><Relationship Id="rId16" Type="http://schemas.openxmlformats.org/officeDocument/2006/relationships/slideLayout" Target="../slideLayouts/slideLayout237.xml"/><Relationship Id="rId1" Type="http://schemas.openxmlformats.org/officeDocument/2006/relationships/slideLayout" Target="../slideLayouts/slideLayout222.xml"/><Relationship Id="rId6" Type="http://schemas.openxmlformats.org/officeDocument/2006/relationships/slideLayout" Target="../slideLayouts/slideLayout227.xml"/><Relationship Id="rId11" Type="http://schemas.openxmlformats.org/officeDocument/2006/relationships/slideLayout" Target="../slideLayouts/slideLayout232.xml"/><Relationship Id="rId5" Type="http://schemas.openxmlformats.org/officeDocument/2006/relationships/slideLayout" Target="../slideLayouts/slideLayout226.xml"/><Relationship Id="rId15" Type="http://schemas.openxmlformats.org/officeDocument/2006/relationships/slideLayout" Target="../slideLayouts/slideLayout236.xml"/><Relationship Id="rId10" Type="http://schemas.openxmlformats.org/officeDocument/2006/relationships/slideLayout" Target="../slideLayouts/slideLayout231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225.xml"/><Relationship Id="rId9" Type="http://schemas.openxmlformats.org/officeDocument/2006/relationships/slideLayout" Target="../slideLayouts/slideLayout230.xml"/><Relationship Id="rId14" Type="http://schemas.openxmlformats.org/officeDocument/2006/relationships/slideLayout" Target="../slideLayouts/slideLayout235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6.xml"/><Relationship Id="rId13" Type="http://schemas.openxmlformats.org/officeDocument/2006/relationships/slideLayout" Target="../slideLayouts/slideLayout251.xml"/><Relationship Id="rId18" Type="http://schemas.openxmlformats.org/officeDocument/2006/relationships/theme" Target="../theme/theme15.xml"/><Relationship Id="rId3" Type="http://schemas.openxmlformats.org/officeDocument/2006/relationships/slideLayout" Target="../slideLayouts/slideLayout241.xml"/><Relationship Id="rId7" Type="http://schemas.openxmlformats.org/officeDocument/2006/relationships/slideLayout" Target="../slideLayouts/slideLayout245.xml"/><Relationship Id="rId12" Type="http://schemas.openxmlformats.org/officeDocument/2006/relationships/slideLayout" Target="../slideLayouts/slideLayout250.xml"/><Relationship Id="rId17" Type="http://schemas.openxmlformats.org/officeDocument/2006/relationships/slideLayout" Target="../slideLayouts/slideLayout255.xml"/><Relationship Id="rId2" Type="http://schemas.openxmlformats.org/officeDocument/2006/relationships/slideLayout" Target="../slideLayouts/slideLayout240.xml"/><Relationship Id="rId16" Type="http://schemas.openxmlformats.org/officeDocument/2006/relationships/slideLayout" Target="../slideLayouts/slideLayout254.xml"/><Relationship Id="rId1" Type="http://schemas.openxmlformats.org/officeDocument/2006/relationships/slideLayout" Target="../slideLayouts/slideLayout239.xml"/><Relationship Id="rId6" Type="http://schemas.openxmlformats.org/officeDocument/2006/relationships/slideLayout" Target="../slideLayouts/slideLayout244.xml"/><Relationship Id="rId11" Type="http://schemas.openxmlformats.org/officeDocument/2006/relationships/slideLayout" Target="../slideLayouts/slideLayout249.xml"/><Relationship Id="rId5" Type="http://schemas.openxmlformats.org/officeDocument/2006/relationships/slideLayout" Target="../slideLayouts/slideLayout243.xml"/><Relationship Id="rId15" Type="http://schemas.openxmlformats.org/officeDocument/2006/relationships/slideLayout" Target="../slideLayouts/slideLayout253.xml"/><Relationship Id="rId10" Type="http://schemas.openxmlformats.org/officeDocument/2006/relationships/slideLayout" Target="../slideLayouts/slideLayout248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242.xml"/><Relationship Id="rId9" Type="http://schemas.openxmlformats.org/officeDocument/2006/relationships/slideLayout" Target="../slideLayouts/slideLayout247.xml"/><Relationship Id="rId14" Type="http://schemas.openxmlformats.org/officeDocument/2006/relationships/slideLayout" Target="../slideLayouts/slideLayout2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943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244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0878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3379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2991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1" r:id="rId1"/>
    <p:sldLayoutId id="2147483932" r:id="rId2"/>
    <p:sldLayoutId id="2147483933" r:id="rId3"/>
    <p:sldLayoutId id="2147483934" r:id="rId4"/>
    <p:sldLayoutId id="2147483935" r:id="rId5"/>
    <p:sldLayoutId id="2147483936" r:id="rId6"/>
    <p:sldLayoutId id="2147483937" r:id="rId7"/>
    <p:sldLayoutId id="2147483938" r:id="rId8"/>
    <p:sldLayoutId id="2147483939" r:id="rId9"/>
    <p:sldLayoutId id="2147483940" r:id="rId10"/>
    <p:sldLayoutId id="2147483941" r:id="rId11"/>
    <p:sldLayoutId id="2147483942" r:id="rId12"/>
    <p:sldLayoutId id="2147483943" r:id="rId13"/>
    <p:sldLayoutId id="2147483944" r:id="rId14"/>
    <p:sldLayoutId id="2147483945" r:id="rId15"/>
    <p:sldLayoutId id="2147483946" r:id="rId16"/>
    <p:sldLayoutId id="2147483947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043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  <p:sldLayoutId id="2147483960" r:id="rId12"/>
    <p:sldLayoutId id="2147483961" r:id="rId13"/>
    <p:sldLayoutId id="2147483962" r:id="rId14"/>
    <p:sldLayoutId id="2147483963" r:id="rId15"/>
    <p:sldLayoutId id="2147483964" r:id="rId16"/>
    <p:sldLayoutId id="2147483965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81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7" r:id="rId1"/>
    <p:sldLayoutId id="2147483968" r:id="rId2"/>
    <p:sldLayoutId id="2147483969" r:id="rId3"/>
    <p:sldLayoutId id="2147483970" r:id="rId4"/>
    <p:sldLayoutId id="2147483971" r:id="rId5"/>
    <p:sldLayoutId id="2147483972" r:id="rId6"/>
    <p:sldLayoutId id="2147483973" r:id="rId7"/>
    <p:sldLayoutId id="2147483974" r:id="rId8"/>
    <p:sldLayoutId id="2147483975" r:id="rId9"/>
    <p:sldLayoutId id="2147483976" r:id="rId10"/>
    <p:sldLayoutId id="2147483977" r:id="rId11"/>
    <p:sldLayoutId id="2147483978" r:id="rId12"/>
    <p:sldLayoutId id="2147483979" r:id="rId13"/>
    <p:sldLayoutId id="2147483980" r:id="rId14"/>
    <p:sldLayoutId id="2147483981" r:id="rId15"/>
    <p:sldLayoutId id="2147483982" r:id="rId16"/>
    <p:sldLayoutId id="2147483983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672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  <p:sldLayoutId id="2147483996" r:id="rId12"/>
    <p:sldLayoutId id="2147483997" r:id="rId13"/>
    <p:sldLayoutId id="2147483998" r:id="rId14"/>
    <p:sldLayoutId id="2147483999" r:id="rId15"/>
    <p:sldLayoutId id="2147484000" r:id="rId16"/>
    <p:sldLayoutId id="2147484001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80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  <p:sldLayoutId id="2147484019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75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  <p:sldLayoutId id="2147484032" r:id="rId12"/>
    <p:sldLayoutId id="2147484033" r:id="rId13"/>
    <p:sldLayoutId id="2147484034" r:id="rId14"/>
    <p:sldLayoutId id="2147484035" r:id="rId15"/>
    <p:sldLayoutId id="2147484036" r:id="rId16"/>
    <p:sldLayoutId id="2147484037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174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9" r:id="rId1"/>
    <p:sldLayoutId id="2147484040" r:id="rId2"/>
    <p:sldLayoutId id="2147484041" r:id="rId3"/>
    <p:sldLayoutId id="2147484042" r:id="rId4"/>
    <p:sldLayoutId id="2147484043" r:id="rId5"/>
    <p:sldLayoutId id="2147484044" r:id="rId6"/>
    <p:sldLayoutId id="2147484045" r:id="rId7"/>
    <p:sldLayoutId id="2147484046" r:id="rId8"/>
    <p:sldLayoutId id="2147484047" r:id="rId9"/>
    <p:sldLayoutId id="2147484048" r:id="rId10"/>
    <p:sldLayoutId id="2147484049" r:id="rId11"/>
    <p:sldLayoutId id="2147484050" r:id="rId12"/>
    <p:sldLayoutId id="2147484051" r:id="rId13"/>
    <p:sldLayoutId id="2147484052" r:id="rId14"/>
    <p:sldLayoutId id="2147484053" r:id="rId15"/>
    <p:sldLayoutId id="2147484054" r:id="rId16"/>
    <p:sldLayoutId id="2147484055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03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  <p:sldLayoutId id="2147484068" r:id="rId12"/>
    <p:sldLayoutId id="2147484069" r:id="rId13"/>
    <p:sldLayoutId id="2147484070" r:id="rId14"/>
    <p:sldLayoutId id="2147484071" r:id="rId15"/>
    <p:sldLayoutId id="2147484072" r:id="rId16"/>
    <p:sldLayoutId id="2147484073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2776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5" r:id="rId1"/>
    <p:sldLayoutId id="2147484076" r:id="rId2"/>
    <p:sldLayoutId id="2147484077" r:id="rId3"/>
    <p:sldLayoutId id="2147484078" r:id="rId4"/>
    <p:sldLayoutId id="2147484079" r:id="rId5"/>
    <p:sldLayoutId id="2147484080" r:id="rId6"/>
    <p:sldLayoutId id="2147484081" r:id="rId7"/>
    <p:sldLayoutId id="2147484082" r:id="rId8"/>
    <p:sldLayoutId id="2147484083" r:id="rId9"/>
    <p:sldLayoutId id="2147484084" r:id="rId10"/>
    <p:sldLayoutId id="2147484085" r:id="rId11"/>
    <p:sldLayoutId id="2147484086" r:id="rId12"/>
    <p:sldLayoutId id="2147484087" r:id="rId13"/>
    <p:sldLayoutId id="2147484088" r:id="rId14"/>
    <p:sldLayoutId id="2147484089" r:id="rId15"/>
    <p:sldLayoutId id="2147484090" r:id="rId16"/>
    <p:sldLayoutId id="2147484091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493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3" r:id="rId3"/>
    <p:sldLayoutId id="2147484114" r:id="rId4"/>
    <p:sldLayoutId id="2147484115" r:id="rId5"/>
    <p:sldLayoutId id="2147484116" r:id="rId6"/>
    <p:sldLayoutId id="2147484117" r:id="rId7"/>
    <p:sldLayoutId id="2147484118" r:id="rId8"/>
    <p:sldLayoutId id="2147484119" r:id="rId9"/>
    <p:sldLayoutId id="2147484120" r:id="rId10"/>
    <p:sldLayoutId id="2147484121" r:id="rId11"/>
    <p:sldLayoutId id="2147484122" r:id="rId12"/>
    <p:sldLayoutId id="2147484123" r:id="rId13"/>
    <p:sldLayoutId id="2147484124" r:id="rId14"/>
    <p:sldLayoutId id="2147484125" r:id="rId15"/>
    <p:sldLayoutId id="2147484126" r:id="rId16"/>
    <p:sldLayoutId id="2147484127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225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9" r:id="rId1"/>
    <p:sldLayoutId id="2147484130" r:id="rId2"/>
    <p:sldLayoutId id="2147484131" r:id="rId3"/>
    <p:sldLayoutId id="2147484132" r:id="rId4"/>
    <p:sldLayoutId id="2147484133" r:id="rId5"/>
    <p:sldLayoutId id="2147484134" r:id="rId6"/>
    <p:sldLayoutId id="2147484135" r:id="rId7"/>
    <p:sldLayoutId id="2147484136" r:id="rId8"/>
    <p:sldLayoutId id="2147484137" r:id="rId9"/>
    <p:sldLayoutId id="2147484138" r:id="rId10"/>
    <p:sldLayoutId id="2147484139" r:id="rId11"/>
    <p:sldLayoutId id="2147484140" r:id="rId12"/>
    <p:sldLayoutId id="2147484141" r:id="rId13"/>
    <p:sldLayoutId id="2147484142" r:id="rId14"/>
    <p:sldLayoutId id="2147484143" r:id="rId15"/>
    <p:sldLayoutId id="2147484144" r:id="rId16"/>
    <p:sldLayoutId id="2147484145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4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6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8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9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0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3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6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8119133"/>
              </p:ext>
            </p:extLst>
          </p:nvPr>
        </p:nvGraphicFramePr>
        <p:xfrm>
          <a:off x="1998492" y="1927028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32. INOVACE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1517.1K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Koření opakování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kořením–  druhy koření, opakování  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Koření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části rostlin, složení, druhy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28.5.2013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838802" y="1574936"/>
            <a:ext cx="5743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</a:t>
            </a:r>
            <a:r>
              <a:rPr lang="cs-CZ" b="1" dirty="0" smtClean="0">
                <a:solidFill>
                  <a:prstClr val="black"/>
                </a:solidFill>
              </a:rPr>
              <a:t>– druhy koření - opakování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1544" y="114499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175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3650">
        <p:fade/>
      </p:transition>
    </mc:Choice>
    <mc:Fallback xmlns="">
      <p:transition spd="med" advTm="1365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Koření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706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38648" y="1600201"/>
            <a:ext cx="9843752" cy="4525963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Zařaď obrázky koření podle druhů a zapiš do       sešitu.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6646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Anýz</a:t>
            </a:r>
            <a:r>
              <a:rPr lang="cs-CZ" sz="4800"/>
              <a:t> </a:t>
            </a:r>
          </a:p>
        </p:txBody>
      </p:sp>
      <p:sp>
        <p:nvSpPr>
          <p:cNvPr id="6156" name="Rectangle 12"/>
          <p:cNvSpPr>
            <a:spLocks noChangeArrowheads="1"/>
          </p:cNvSpPr>
          <p:nvPr/>
        </p:nvSpPr>
        <p:spPr bwMode="auto">
          <a:xfrm>
            <a:off x="3071813" y="2357438"/>
            <a:ext cx="63373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>
                <a:solidFill>
                  <a:srgbClr val="CC0000"/>
                </a:solidFill>
              </a:rPr>
              <a:t>Sladce kořeněná chuť podobná lékořici.</a:t>
            </a:r>
            <a:r>
              <a:rPr lang="cs-CZ" sz="2400" dirty="0">
                <a:solidFill>
                  <a:srgbClr val="CC0000"/>
                </a:solidFill>
              </a:rPr>
              <a:t> 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791744" y="3029855"/>
            <a:ext cx="4038600" cy="262539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071814" y="6093296"/>
            <a:ext cx="73446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>
                <a:solidFill>
                  <a:srgbClr val="000000"/>
                </a:solidFill>
              </a:rPr>
              <a:t>http://cs.wikipedia.org/wiki/An%C3%BDz#mediaviewer/Soubor:Aniseed_p1160018.jpg</a:t>
            </a:r>
          </a:p>
        </p:txBody>
      </p:sp>
    </p:spTree>
    <p:extLst>
      <p:ext uri="{BB962C8B-B14F-4D97-AF65-F5344CB8AC3E}">
        <p14:creationId xmlns:p14="http://schemas.microsoft.com/office/powerpoint/2010/main" val="601703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chemeClr val="bg1"/>
                </a:solidFill>
              </a:rPr>
              <a:t>Paprika</a:t>
            </a:r>
            <a:r>
              <a:rPr lang="cs-CZ"/>
              <a:t> </a:t>
            </a:r>
          </a:p>
        </p:txBody>
      </p:sp>
      <p:sp>
        <p:nvSpPr>
          <p:cNvPr id="7180" name="Rectangle 12"/>
          <p:cNvSpPr>
            <a:spLocks noChangeArrowheads="1"/>
          </p:cNvSpPr>
          <p:nvPr/>
        </p:nvSpPr>
        <p:spPr bwMode="auto">
          <a:xfrm>
            <a:off x="2927350" y="2178478"/>
            <a:ext cx="774065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>
                <a:solidFill>
                  <a:srgbClr val="CC0000"/>
                </a:solidFill>
              </a:rPr>
              <a:t>Prášek </a:t>
            </a:r>
            <a:r>
              <a:rPr lang="cs-CZ" sz="2400" dirty="0">
                <a:solidFill>
                  <a:srgbClr val="CC0000"/>
                </a:solidFill>
              </a:rPr>
              <a:t> </a:t>
            </a:r>
            <a:r>
              <a:rPr lang="cs-CZ" sz="2400" b="1" dirty="0">
                <a:solidFill>
                  <a:srgbClr val="CC0000"/>
                </a:solidFill>
              </a:rPr>
              <a:t>z dobře vyzrálých červených paprik –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>
                <a:solidFill>
                  <a:srgbClr val="CC0000"/>
                </a:solidFill>
              </a:rPr>
              <a:t>pozor na přepálení</a:t>
            </a:r>
            <a:r>
              <a:rPr lang="cs-CZ" sz="2400" b="1" dirty="0">
                <a:solidFill>
                  <a:srgbClr val="000000"/>
                </a:solidFill>
              </a:rPr>
              <a:t> </a:t>
            </a:r>
            <a:r>
              <a:rPr lang="cs-CZ" sz="2400" b="1" dirty="0">
                <a:solidFill>
                  <a:srgbClr val="CC0000"/>
                </a:solidFill>
              </a:rPr>
              <a:t>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672" y="3005138"/>
            <a:ext cx="5616624" cy="308815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783632" y="6093296"/>
            <a:ext cx="742716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>
                <a:solidFill>
                  <a:srgbClr val="000000"/>
                </a:solidFill>
              </a:rPr>
              <a:t>http://cs.wikipedia.org/wiki/Paprika#mediaviewer/Soubor:Red_capsicum_and_cross_section.jpg</a:t>
            </a:r>
          </a:p>
        </p:txBody>
      </p:sp>
    </p:spTree>
    <p:extLst>
      <p:ext uri="{BB962C8B-B14F-4D97-AF65-F5344CB8AC3E}">
        <p14:creationId xmlns:p14="http://schemas.microsoft.com/office/powerpoint/2010/main" val="1951984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chemeClr val="bg1"/>
                </a:solidFill>
              </a:rPr>
              <a:t>Fenykl </a:t>
            </a:r>
          </a:p>
        </p:txBody>
      </p:sp>
      <p:sp>
        <p:nvSpPr>
          <p:cNvPr id="17416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3143250" y="1600200"/>
            <a:ext cx="7067550" cy="2185988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800" dirty="0"/>
              <a:t>	</a:t>
            </a:r>
            <a:r>
              <a:rPr lang="cs-CZ" sz="2400" b="1" dirty="0">
                <a:solidFill>
                  <a:srgbClr val="CC0000"/>
                </a:solidFill>
              </a:rPr>
              <a:t>Rostlina s příjemnou vůní pochází  z jižní </a:t>
            </a:r>
            <a:r>
              <a:rPr lang="cs-CZ" sz="2400" b="1" dirty="0" smtClean="0">
                <a:solidFill>
                  <a:srgbClr val="CC0000"/>
                </a:solidFill>
              </a:rPr>
              <a:t>Evropy.</a:t>
            </a:r>
            <a:endParaRPr lang="cs-CZ" sz="2400" b="1" dirty="0">
              <a:solidFill>
                <a:srgbClr val="CC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760" y="2562897"/>
            <a:ext cx="5916578" cy="35304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06655" y="6079933"/>
            <a:ext cx="72111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>
                <a:solidFill>
                  <a:srgbClr val="000000"/>
                </a:solidFill>
              </a:rPr>
              <a:t>http://upload.wikimedia.org/wikipedia/commons/thumb/6/65/Fennel_seed.jpg/800px-Fennel_seed.jpg</a:t>
            </a:r>
          </a:p>
        </p:txBody>
      </p:sp>
    </p:spTree>
    <p:extLst>
      <p:ext uri="{BB962C8B-B14F-4D97-AF65-F5344CB8AC3E}">
        <p14:creationId xmlns:p14="http://schemas.microsoft.com/office/powerpoint/2010/main" val="375538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Kmín</a:t>
            </a:r>
            <a:r>
              <a:rPr lang="cs-CZ"/>
              <a:t> </a:t>
            </a:r>
          </a:p>
        </p:txBody>
      </p:sp>
      <p:sp>
        <p:nvSpPr>
          <p:cNvPr id="20498" name="Rectangle 18"/>
          <p:cNvSpPr>
            <a:spLocks noGrp="1" noChangeArrowheads="1"/>
          </p:cNvSpPr>
          <p:nvPr>
            <p:ph type="body" sz="half" idx="1"/>
          </p:nvPr>
        </p:nvSpPr>
        <p:spPr>
          <a:xfrm>
            <a:off x="3000376" y="1600201"/>
            <a:ext cx="7210425" cy="283686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	</a:t>
            </a:r>
            <a:r>
              <a:rPr lang="cs-CZ" sz="2400" b="1" dirty="0">
                <a:solidFill>
                  <a:srgbClr val="CC0000"/>
                </a:solidFill>
              </a:rPr>
              <a:t>Kmín je jedním z nejstarších známých </a:t>
            </a:r>
            <a:r>
              <a:rPr lang="cs-CZ" sz="2400" b="1" dirty="0" smtClean="0">
                <a:solidFill>
                  <a:srgbClr val="CC0000"/>
                </a:solidFill>
              </a:rPr>
              <a:t>koření.</a:t>
            </a:r>
            <a:endParaRPr lang="cs-CZ" sz="2400" b="1" dirty="0">
              <a:solidFill>
                <a:srgbClr val="CC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376" y="2086377"/>
            <a:ext cx="7210424" cy="371888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143672" y="6021288"/>
            <a:ext cx="7067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>
                <a:solidFill>
                  <a:srgbClr val="000000"/>
                </a:solidFill>
              </a:rPr>
              <a:t>http://upload.wikimedia.org/wikipedia/commons/thumb/7/7a/K%C3%BCmmelsamen_f%C3%BCr_WP.jpg/800px-K%C3%BCmmelsamen_f%C3%BCr_WP.jpg</a:t>
            </a:r>
          </a:p>
        </p:txBody>
      </p:sp>
    </p:spTree>
    <p:extLst>
      <p:ext uri="{BB962C8B-B14F-4D97-AF65-F5344CB8AC3E}">
        <p14:creationId xmlns:p14="http://schemas.microsoft.com/office/powerpoint/2010/main" val="424789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Pepř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55914" y="1600201"/>
            <a:ext cx="7354887" cy="499055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   </a:t>
            </a:r>
            <a:r>
              <a:rPr lang="cs-CZ" sz="2400" b="1" dirty="0" smtClean="0">
                <a:solidFill>
                  <a:srgbClr val="CC0000"/>
                </a:solidFill>
              </a:rPr>
              <a:t>Suché </a:t>
            </a:r>
            <a:r>
              <a:rPr lang="cs-CZ" sz="2400" b="1" dirty="0">
                <a:solidFill>
                  <a:srgbClr val="CC0000"/>
                </a:solidFill>
              </a:rPr>
              <a:t>plody tropické liány – </a:t>
            </a:r>
            <a:r>
              <a:rPr lang="cs-CZ" sz="2400" b="1" dirty="0" smtClean="0">
                <a:solidFill>
                  <a:srgbClr val="CC0000"/>
                </a:solidFill>
              </a:rPr>
              <a:t>pepřovníku.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>
              <a:solidFill>
                <a:srgbClr val="CC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 smtClean="0">
              <a:solidFill>
                <a:srgbClr val="CC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>
              <a:solidFill>
                <a:srgbClr val="CC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 smtClean="0">
              <a:solidFill>
                <a:srgbClr val="CC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>
              <a:solidFill>
                <a:srgbClr val="CC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 smtClean="0">
              <a:solidFill>
                <a:srgbClr val="CC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>
              <a:solidFill>
                <a:srgbClr val="CC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 smtClean="0">
              <a:solidFill>
                <a:srgbClr val="CC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>
              <a:solidFill>
                <a:srgbClr val="CC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 smtClean="0">
              <a:solidFill>
                <a:srgbClr val="CC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>
              <a:solidFill>
                <a:srgbClr val="CC0000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endParaRPr lang="cs-CZ" sz="2400" b="1" dirty="0">
              <a:solidFill>
                <a:srgbClr val="CC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27290" y="6284890"/>
            <a:ext cx="6506909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http://upload.wikimedia.org/wikipedia/commons/thumb/6/65/Pfeffer-Gew%C3%BCrz.jpg/1024px-Pfeffer-Gew%C3%BCrz.jpg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2293" y="2099256"/>
            <a:ext cx="7302321" cy="4005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51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Nové koření</a:t>
            </a:r>
            <a:r>
              <a:rPr lang="cs-CZ"/>
              <a:t> </a:t>
            </a:r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3071813" y="1826329"/>
            <a:ext cx="72009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>
                <a:solidFill>
                  <a:srgbClr val="CC0000"/>
                </a:solidFill>
              </a:rPr>
              <a:t>Bobule pimentovníku, sklízejí se v nedozrálém stavu, sušením získají tmavý odstín, palčivá chuť.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761" y="3113088"/>
            <a:ext cx="5688631" cy="33402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071814" y="6453336"/>
            <a:ext cx="73446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>
                <a:solidFill>
                  <a:srgbClr val="000000"/>
                </a:solidFill>
              </a:rPr>
              <a:t>http://upload.wikimedia.org/wikipedia/commons/a/a5/Pimenta_dioica_-_K%C3%B6hler%E2%80%93s_Medizinal-Pflanzen-239.jpg</a:t>
            </a:r>
          </a:p>
        </p:txBody>
      </p:sp>
    </p:spTree>
    <p:extLst>
      <p:ext uri="{BB962C8B-B14F-4D97-AF65-F5344CB8AC3E}">
        <p14:creationId xmlns:p14="http://schemas.microsoft.com/office/powerpoint/2010/main" val="3938461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Vanilka</a:t>
            </a:r>
            <a:r>
              <a:rPr lang="cs-CZ"/>
              <a:t> 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927350" y="1600201"/>
            <a:ext cx="3600450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dirty="0" smtClean="0"/>
              <a:t> </a:t>
            </a:r>
            <a:r>
              <a:rPr lang="cs-CZ" sz="2400" b="1" dirty="0">
                <a:solidFill>
                  <a:srgbClr val="CC0000"/>
                </a:solidFill>
              </a:rPr>
              <a:t>Polozralé </a:t>
            </a:r>
            <a:r>
              <a:rPr lang="cs-CZ" sz="2400" b="1" dirty="0" smtClean="0">
                <a:solidFill>
                  <a:srgbClr val="CC0000"/>
                </a:solidFill>
              </a:rPr>
              <a:t>tobolky vanilkovníku.</a:t>
            </a:r>
            <a:endParaRPr lang="cs-CZ" sz="2400" b="1" dirty="0">
              <a:solidFill>
                <a:srgbClr val="CC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0039" y="1600200"/>
            <a:ext cx="4610457" cy="452596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15681" y="6453336"/>
            <a:ext cx="4063933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>
                <a:solidFill>
                  <a:srgbClr val="000000"/>
                </a:solidFill>
              </a:rPr>
              <a:t>http://upload.wikimedia.org/wikipedia/commons/4/40/Vanilla_planifolia_1.jpg</a:t>
            </a:r>
          </a:p>
        </p:txBody>
      </p:sp>
    </p:spTree>
    <p:extLst>
      <p:ext uri="{BB962C8B-B14F-4D97-AF65-F5344CB8AC3E}">
        <p14:creationId xmlns:p14="http://schemas.microsoft.com/office/powerpoint/2010/main" val="607764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Hřebíček</a:t>
            </a:r>
            <a:r>
              <a:rPr lang="cs-CZ"/>
              <a:t> 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855913" y="1600201"/>
            <a:ext cx="7561262" cy="2620963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dirty="0"/>
              <a:t>   </a:t>
            </a:r>
            <a:r>
              <a:rPr lang="cs-CZ" sz="2400" b="1" dirty="0">
                <a:solidFill>
                  <a:srgbClr val="CC0000"/>
                </a:solidFill>
              </a:rPr>
              <a:t>Nerozvinutá poupata hřebíčkovce </a:t>
            </a:r>
            <a:r>
              <a:rPr lang="cs-CZ" sz="2400" b="1" dirty="0" smtClean="0">
                <a:solidFill>
                  <a:srgbClr val="CC0000"/>
                </a:solidFill>
              </a:rPr>
              <a:t>kořenného.</a:t>
            </a:r>
            <a:endParaRPr lang="cs-CZ" sz="2400" b="1" dirty="0">
              <a:solidFill>
                <a:srgbClr val="CC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5913" y="2924944"/>
            <a:ext cx="7272535" cy="34563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071664" y="6525344"/>
            <a:ext cx="3698448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>
                <a:solidFill>
                  <a:srgbClr val="000000"/>
                </a:solidFill>
              </a:rPr>
              <a:t>http://upload.wikimedia.org/wikipedia/commons/4/4b/ClovesDried.jpg</a:t>
            </a:r>
          </a:p>
        </p:txBody>
      </p:sp>
    </p:spTree>
    <p:extLst>
      <p:ext uri="{BB962C8B-B14F-4D97-AF65-F5344CB8AC3E}">
        <p14:creationId xmlns:p14="http://schemas.microsoft.com/office/powerpoint/2010/main" val="163235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Skořice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782888" y="1600201"/>
            <a:ext cx="7885112" cy="3484563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dirty="0"/>
              <a:t>   </a:t>
            </a:r>
            <a:r>
              <a:rPr lang="cs-CZ" sz="2400" b="1" dirty="0">
                <a:solidFill>
                  <a:srgbClr val="CC0000"/>
                </a:solidFill>
              </a:rPr>
              <a:t>Aromatická kůra </a:t>
            </a:r>
            <a:r>
              <a:rPr lang="cs-CZ" sz="2400" b="1" dirty="0" smtClean="0">
                <a:solidFill>
                  <a:srgbClr val="CC0000"/>
                </a:solidFill>
              </a:rPr>
              <a:t>skořicovníků.</a:t>
            </a:r>
            <a:endParaRPr lang="cs-CZ" sz="2400" b="1" dirty="0">
              <a:solidFill>
                <a:srgbClr val="CC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3712" y="2343956"/>
            <a:ext cx="7164288" cy="374934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927649" y="6525344"/>
            <a:ext cx="417293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>
                <a:solidFill>
                  <a:srgbClr val="000000"/>
                </a:solidFill>
              </a:rPr>
              <a:t>http://upload.wikimedia.org/wikipedia/commons/d/de/Cinnamomum_verum.jpg</a:t>
            </a:r>
          </a:p>
        </p:txBody>
      </p:sp>
    </p:spTree>
    <p:extLst>
      <p:ext uri="{BB962C8B-B14F-4D97-AF65-F5344CB8AC3E}">
        <p14:creationId xmlns:p14="http://schemas.microsoft.com/office/powerpoint/2010/main" val="2863263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Zázvor</a:t>
            </a:r>
            <a:r>
              <a:rPr lang="cs-CZ"/>
              <a:t> </a:t>
            </a:r>
          </a:p>
        </p:txBody>
      </p:sp>
      <p:sp>
        <p:nvSpPr>
          <p:cNvPr id="75784" name="Rectangle 8"/>
          <p:cNvSpPr>
            <a:spLocks noChangeArrowheads="1"/>
          </p:cNvSpPr>
          <p:nvPr/>
        </p:nvSpPr>
        <p:spPr bwMode="auto">
          <a:xfrm>
            <a:off x="3071813" y="2425850"/>
            <a:ext cx="69850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>
                <a:solidFill>
                  <a:srgbClr val="CC0000"/>
                </a:solidFill>
              </a:rPr>
              <a:t>Štiplavá, pikantní chuť, příjemná vůně.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9736" y="3068960"/>
            <a:ext cx="6120680" cy="288032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071813" y="6453336"/>
            <a:ext cx="357662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>
                <a:solidFill>
                  <a:srgbClr val="000000"/>
                </a:solidFill>
              </a:rPr>
              <a:t>http://upload.wikimedia.org/wikipedia/commons/f/f7/Gingembre.jpg</a:t>
            </a:r>
          </a:p>
        </p:txBody>
      </p:sp>
    </p:spTree>
    <p:extLst>
      <p:ext uri="{BB962C8B-B14F-4D97-AF65-F5344CB8AC3E}">
        <p14:creationId xmlns:p14="http://schemas.microsoft.com/office/powerpoint/2010/main" val="883477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Majoránka a Bazalka</a:t>
            </a:r>
            <a:r>
              <a:rPr lang="cs-CZ"/>
              <a:t> </a:t>
            </a:r>
          </a:p>
        </p:txBody>
      </p:sp>
      <p:sp>
        <p:nvSpPr>
          <p:cNvPr id="93192" name="Rectangle 8"/>
          <p:cNvSpPr>
            <a:spLocks noGrp="1" noChangeArrowheads="1"/>
          </p:cNvSpPr>
          <p:nvPr>
            <p:ph sz="quarter" idx="3"/>
          </p:nvPr>
        </p:nvSpPr>
        <p:spPr>
          <a:xfrm>
            <a:off x="2927350" y="4149725"/>
            <a:ext cx="3455988" cy="1976438"/>
          </a:xfrm>
        </p:spPr>
        <p:txBody>
          <a:bodyPr/>
          <a:lstStyle/>
          <a:p>
            <a:pPr>
              <a:buFontTx/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pPr>
              <a:buFontTx/>
              <a:buNone/>
            </a:pPr>
            <a:endParaRPr lang="cs-CZ" sz="2400" b="1" dirty="0">
              <a:solidFill>
                <a:srgbClr val="CC0000"/>
              </a:solidFill>
            </a:endParaRPr>
          </a:p>
          <a:p>
            <a:pPr>
              <a:buFontTx/>
              <a:buNone/>
            </a:pPr>
            <a:endParaRPr lang="cs-CZ" sz="2400" b="1" dirty="0" smtClean="0">
              <a:solidFill>
                <a:srgbClr val="CC0000"/>
              </a:solidFill>
            </a:endParaRPr>
          </a:p>
          <a:p>
            <a:pPr>
              <a:buFontTx/>
              <a:buNone/>
            </a:pPr>
            <a:r>
              <a:rPr lang="cs-CZ" sz="2400" b="1" dirty="0" smtClean="0">
                <a:solidFill>
                  <a:srgbClr val="CC0000"/>
                </a:solidFill>
              </a:rPr>
              <a:t>Majoránka zahradní</a:t>
            </a:r>
            <a:r>
              <a:rPr lang="cs-CZ" sz="2400" b="1" dirty="0">
                <a:solidFill>
                  <a:srgbClr val="CC0000"/>
                </a:solidFill>
              </a:rPr>
              <a:t>.</a:t>
            </a:r>
          </a:p>
        </p:txBody>
      </p:sp>
      <p:sp>
        <p:nvSpPr>
          <p:cNvPr id="93193" name="Rectangle 9"/>
          <p:cNvSpPr>
            <a:spLocks noGrp="1" noChangeArrowheads="1"/>
          </p:cNvSpPr>
          <p:nvPr>
            <p:ph sz="quarter" idx="4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pPr>
              <a:buFontTx/>
              <a:buNone/>
            </a:pPr>
            <a:endParaRPr lang="cs-CZ" sz="2400" b="1" dirty="0">
              <a:solidFill>
                <a:srgbClr val="C00000"/>
              </a:solidFill>
            </a:endParaRPr>
          </a:p>
          <a:p>
            <a:pPr>
              <a:buFontTx/>
              <a:buNone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         Bazalka.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440" y="1417639"/>
            <a:ext cx="4090900" cy="401724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927350" y="6309320"/>
            <a:ext cx="3455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>
                <a:solidFill>
                  <a:srgbClr val="000000"/>
                </a:solidFill>
              </a:rPr>
              <a:t>http://upload.wikimedia.org/wikipedia/commons/thumb/d/d6/Origanum_majorana.jpg/800px-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9210" y="1688095"/>
            <a:ext cx="3329279" cy="357936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888089" y="6309321"/>
            <a:ext cx="36004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>
                <a:solidFill>
                  <a:srgbClr val="000000"/>
                </a:solidFill>
              </a:rPr>
              <a:t>http://upload.wikimedia.org/wikipedia/commons/thumb/6/68/Ocimum_tenuiflorum_Blanco2.257.jpg/220px-Ocimum_tenuiflorum_Blanco2.257.jpg</a:t>
            </a:r>
          </a:p>
        </p:txBody>
      </p:sp>
    </p:spTree>
    <p:extLst>
      <p:ext uri="{BB962C8B-B14F-4D97-AF65-F5344CB8AC3E}">
        <p14:creationId xmlns:p14="http://schemas.microsoft.com/office/powerpoint/2010/main" val="151782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             </a:t>
            </a:r>
            <a:r>
              <a:rPr lang="cs-CZ" sz="2000" dirty="0" err="1" smtClean="0"/>
              <a:t>Šebelová,Marie</a:t>
            </a:r>
            <a:r>
              <a:rPr lang="cs-CZ" sz="2000" dirty="0"/>
              <a:t>,: Potraviny a výživa,Parta,2000,ISBN 80-7320-010-4</a:t>
            </a:r>
            <a:br>
              <a:rPr lang="cs-CZ" sz="2000" dirty="0"/>
            </a:br>
            <a:r>
              <a:rPr lang="cs-CZ" sz="2000" dirty="0" smtClean="0"/>
              <a:t>         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Obrázky</a:t>
            </a:r>
            <a:r>
              <a:rPr lang="cs-CZ" sz="2000" dirty="0"/>
              <a:t>:</a:t>
            </a:r>
            <a:br>
              <a:rPr lang="cs-CZ" sz="2000" dirty="0"/>
            </a:br>
            <a:r>
              <a:rPr lang="cs-CZ" sz="2000" dirty="0" smtClean="0"/>
              <a:t>            http</a:t>
            </a:r>
            <a:r>
              <a:rPr lang="cs-CZ" sz="2000" dirty="0"/>
              <a:t>://cs.wikipedia.org</a:t>
            </a:r>
            <a:endParaRPr lang="cs-CZ" sz="2000" u="sng" dirty="0"/>
          </a:p>
          <a:p>
            <a:r>
              <a:rPr lang="cs-CZ" sz="2000" dirty="0" smtClean="0"/>
              <a:t>            http</a:t>
            </a:r>
            <a:r>
              <a:rPr lang="cs-CZ" sz="2000" dirty="0"/>
              <a:t>://www.google.cz/images/nav</a:t>
            </a:r>
          </a:p>
        </p:txBody>
      </p:sp>
    </p:spTree>
    <p:extLst>
      <p:ext uri="{BB962C8B-B14F-4D97-AF65-F5344CB8AC3E}">
        <p14:creationId xmlns:p14="http://schemas.microsoft.com/office/powerpoint/2010/main" val="2791647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013">
        <p:split orient="vert"/>
      </p:transition>
    </mc:Choice>
    <mc:Fallback xmlns="">
      <p:transition spd="slow" advTm="1013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3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4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9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17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5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6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7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8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10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1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1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13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4.xml><?xml version="1.0" encoding="utf-8"?>
<a:theme xmlns:a="http://schemas.openxmlformats.org/drawingml/2006/main" name="18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5.xml><?xml version="1.0" encoding="utf-8"?>
<a:theme xmlns:a="http://schemas.openxmlformats.org/drawingml/2006/main" name="14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6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232</Words>
  <Application>Microsoft Office PowerPoint</Application>
  <PresentationFormat>Širokoúhlá obrazovka</PresentationFormat>
  <Paragraphs>93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15</vt:i4>
      </vt:variant>
      <vt:variant>
        <vt:lpstr>Nadpisy snímků</vt:lpstr>
      </vt:variant>
      <vt:variant>
        <vt:i4>15</vt:i4>
      </vt:variant>
    </vt:vector>
  </HeadingPairs>
  <TitlesOfParts>
    <vt:vector size="34" baseType="lpstr">
      <vt:lpstr>Arial</vt:lpstr>
      <vt:lpstr>Arial CE</vt:lpstr>
      <vt:lpstr>Calibri</vt:lpstr>
      <vt:lpstr>Times New Roman</vt:lpstr>
      <vt:lpstr>2_Výchozí návrh</vt:lpstr>
      <vt:lpstr>3_Výchozí návrh</vt:lpstr>
      <vt:lpstr>4_Výchozí návrh</vt:lpstr>
      <vt:lpstr>9_Výchozí návrh</vt:lpstr>
      <vt:lpstr>17_Výchozí návrh</vt:lpstr>
      <vt:lpstr>5_Výchozí návrh</vt:lpstr>
      <vt:lpstr>6_Výchozí návrh</vt:lpstr>
      <vt:lpstr>7_Výchozí návrh</vt:lpstr>
      <vt:lpstr>8_Výchozí návrh</vt:lpstr>
      <vt:lpstr>10_Výchozí návrh</vt:lpstr>
      <vt:lpstr>11_Výchozí návrh</vt:lpstr>
      <vt:lpstr>12_Výchozí návrh</vt:lpstr>
      <vt:lpstr>13_Výchozí návrh</vt:lpstr>
      <vt:lpstr>18_Výchozí návrh</vt:lpstr>
      <vt:lpstr>14_Výchozí návrh</vt:lpstr>
      <vt:lpstr>Prezentace aplikace PowerPoint</vt:lpstr>
      <vt:lpstr>Koření </vt:lpstr>
      <vt:lpstr>Samostatný úkol</vt:lpstr>
      <vt:lpstr>Anýz </vt:lpstr>
      <vt:lpstr>Paprika </vt:lpstr>
      <vt:lpstr>Fenykl </vt:lpstr>
      <vt:lpstr>Kmín </vt:lpstr>
      <vt:lpstr>Pepř </vt:lpstr>
      <vt:lpstr>Nové koření </vt:lpstr>
      <vt:lpstr>Vanilka </vt:lpstr>
      <vt:lpstr>Hřebíček </vt:lpstr>
      <vt:lpstr>Skořice </vt:lpstr>
      <vt:lpstr>Zázvor </vt:lpstr>
      <vt:lpstr>Majoránka a Bazalka </vt:lpstr>
      <vt:lpstr>Použitá 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Tupá</dc:creator>
  <cp:lastModifiedBy>Zdeněk Laski</cp:lastModifiedBy>
  <cp:revision>8</cp:revision>
  <dcterms:created xsi:type="dcterms:W3CDTF">2013-08-28T07:47:08Z</dcterms:created>
  <dcterms:modified xsi:type="dcterms:W3CDTF">2014-06-23T08:23:04Z</dcterms:modified>
</cp:coreProperties>
</file>