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Default Extension="bin" ContentType="application/vnd.openxmlformats-officedocument.oleObject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9"/>
  </p:notesMasterIdLst>
  <p:sldIdLst>
    <p:sldId id="272" r:id="rId2"/>
    <p:sldId id="273" r:id="rId3"/>
    <p:sldId id="257" r:id="rId4"/>
    <p:sldId id="260" r:id="rId5"/>
    <p:sldId id="258" r:id="rId6"/>
    <p:sldId id="261" r:id="rId7"/>
    <p:sldId id="262" r:id="rId8"/>
    <p:sldId id="263" r:id="rId9"/>
    <p:sldId id="264" r:id="rId10"/>
    <p:sldId id="275" r:id="rId11"/>
    <p:sldId id="266" r:id="rId12"/>
    <p:sldId id="276" r:id="rId13"/>
    <p:sldId id="268" r:id="rId14"/>
    <p:sldId id="269" r:id="rId15"/>
    <p:sldId id="270" r:id="rId16"/>
    <p:sldId id="271" r:id="rId17"/>
    <p:sldId id="274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8" d="100"/>
          <a:sy n="78" d="100"/>
        </p:scale>
        <p:origin x="-114" y="-68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47B56C-6335-48D5-BE1C-D00CC6A0054B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0B41A9-BFD8-4D6B-8EBB-AE0FC00A32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692876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216165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6/23/2014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6/23/2014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6/23/2014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6/23/2014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6/23/2014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6/23/2014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6/23/2014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6/23/2014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6/23/2014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6/23/2014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6/23/2014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6/23/2014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6/23/2014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6/23/2014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6/23/2014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6/23/2014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6/23/2014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6/23/2014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6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87011660"/>
              </p:ext>
            </p:extLst>
          </p:nvPr>
        </p:nvGraphicFramePr>
        <p:xfrm>
          <a:off x="1998492" y="1927028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škola hotelová a služeb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Kroměříž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Mgr.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Věra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Tupá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32. INOVACE </a:t>
                      </a:r>
                      <a:r>
                        <a:rPr lang="cs-CZ" sz="900" baseline="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PoV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2727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PoV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.1518.1K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vzdělání s výučním listem,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Chování pracovníků ve službách, stravovací služby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Potraviny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a výživa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Čaj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Prezentace, samostatná práce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15 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seznamuje žáky s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pěstováním, druhy a produkcí čaje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Čaj,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sklizeň, chemické složení, produkce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28.5.2013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838802" y="1574936"/>
            <a:ext cx="5743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Potraviny a výživa </a:t>
            </a:r>
            <a:r>
              <a:rPr lang="cs-CZ" b="1" dirty="0" smtClean="0">
                <a:solidFill>
                  <a:prstClr val="black"/>
                </a:solidFill>
              </a:rPr>
              <a:t>– čaj</a:t>
            </a:r>
            <a:endParaRPr lang="cs-CZ" b="1" dirty="0">
              <a:solidFill>
                <a:prstClr val="black"/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98520" y="205116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801140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Tm="13650">
        <p:fade/>
      </p:transition>
    </mc:Choice>
    <mc:Fallback>
      <p:transition spd="med" advTm="1365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41690" y="1380068"/>
            <a:ext cx="3631842" cy="2616199"/>
          </a:xfrm>
        </p:spPr>
        <p:txBody>
          <a:bodyPr/>
          <a:lstStyle/>
          <a:p>
            <a:r>
              <a:rPr lang="cs-CZ" dirty="0" smtClean="0"/>
              <a:t>Čaj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3649829" cy="1388534"/>
          </a:xfrm>
        </p:spPr>
        <p:txBody>
          <a:bodyPr>
            <a:normAutofit/>
          </a:bodyPr>
          <a:lstStyle/>
          <a:p>
            <a:r>
              <a:rPr lang="cs-CZ" sz="2400" dirty="0"/>
              <a:t>složení, pěstování</a:t>
            </a:r>
          </a:p>
        </p:txBody>
      </p:sp>
    </p:spTree>
    <p:extLst>
      <p:ext uri="{BB962C8B-B14F-4D97-AF65-F5344CB8AC3E}">
        <p14:creationId xmlns:p14="http://schemas.microsoft.com/office/powerpoint/2010/main" xmlns="" val="15320969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75775" y="489397"/>
            <a:ext cx="8538693" cy="5087155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936383" y="6426558"/>
            <a:ext cx="5617243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00" dirty="0"/>
              <a:t>http://upload.wikimedia.org/wikipedia/commons/thumb/b/b6/Teestrauch_Detail.jpg/800px-Teestrauch_Detail.jpg</a:t>
            </a:r>
          </a:p>
        </p:txBody>
      </p:sp>
    </p:spTree>
    <p:extLst>
      <p:ext uri="{BB962C8B-B14F-4D97-AF65-F5344CB8AC3E}">
        <p14:creationId xmlns:p14="http://schemas.microsoft.com/office/powerpoint/2010/main" xmlns="" val="2532137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2" name="Rectangle 4"/>
          <p:cNvSpPr>
            <a:spLocks noGrp="1" noChangeArrowheads="1"/>
          </p:cNvSpPr>
          <p:nvPr>
            <p:ph type="ctrTitle"/>
          </p:nvPr>
        </p:nvSpPr>
        <p:spPr>
          <a:xfrm>
            <a:off x="2209800" y="2130426"/>
            <a:ext cx="7772400" cy="1470025"/>
          </a:xfrm>
        </p:spPr>
        <p:txBody>
          <a:bodyPr anchor="ctr"/>
          <a:lstStyle/>
          <a:p>
            <a:r>
              <a:rPr lang="cs-CZ" sz="5400" b="1">
                <a:solidFill>
                  <a:schemeClr val="bg1"/>
                </a:solidFill>
              </a:rPr>
              <a:t>Sklizeň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54569" y="190500"/>
            <a:ext cx="7405352" cy="4572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301543" y="3322749"/>
            <a:ext cx="320683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chemeClr val="bg1"/>
                </a:solidFill>
              </a:rPr>
              <a:t>Sklizeň</a:t>
            </a:r>
            <a:endParaRPr lang="cs-CZ" sz="72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21251" y="6078828"/>
            <a:ext cx="4121641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00" dirty="0"/>
              <a:t>http://upload.wikimedia.org/wikipedia/commons/5/52/Malaysia-tea_plantation.jpg</a:t>
            </a:r>
          </a:p>
        </p:txBody>
      </p:sp>
    </p:spTree>
    <p:extLst>
      <p:ext uri="{BB962C8B-B14F-4D97-AF65-F5344CB8AC3E}">
        <p14:creationId xmlns:p14="http://schemas.microsoft.com/office/powerpoint/2010/main" xmlns="" val="2815654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" name="Rectangle 4"/>
          <p:cNvSpPr>
            <a:spLocks noGrp="1" noChangeArrowheads="1"/>
          </p:cNvSpPr>
          <p:nvPr>
            <p:ph type="body" idx="4294967295"/>
          </p:nvPr>
        </p:nvSpPr>
        <p:spPr>
          <a:xfrm>
            <a:off x="1919288" y="476251"/>
            <a:ext cx="8424862" cy="5649913"/>
          </a:xfrm>
        </p:spPr>
        <p:txBody>
          <a:bodyPr/>
          <a:lstStyle/>
          <a:p>
            <a:pPr>
              <a:buFontTx/>
              <a:buNone/>
            </a:pPr>
            <a:r>
              <a:rPr lang="cs-CZ" dirty="0"/>
              <a:t>   </a:t>
            </a:r>
            <a:r>
              <a:rPr lang="cs-CZ" sz="3600" b="1" dirty="0"/>
              <a:t>Čajové výhonky se sklízí ručně až 5x ročně, v tropech dokonce téměř každých 14 dnů. Při sklizni se pečlivě vybírají </a:t>
            </a:r>
            <a:r>
              <a:rPr lang="cs-CZ" sz="3600" b="1" dirty="0" smtClean="0"/>
              <a:t>  </a:t>
            </a:r>
            <a:r>
              <a:rPr lang="cs-CZ" sz="3600" b="1" dirty="0"/>
              <a:t>mladé lístky. Čajové lístky snadno přijímají cizí pachy,  sběrači používají při sběru rukavice, nesmějí kouřit a používat parfémy. </a:t>
            </a:r>
          </a:p>
        </p:txBody>
      </p:sp>
    </p:spTree>
    <p:extLst>
      <p:ext uri="{BB962C8B-B14F-4D97-AF65-F5344CB8AC3E}">
        <p14:creationId xmlns:p14="http://schemas.microsoft.com/office/powerpoint/2010/main" xmlns="" val="3312372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936383" y="6065949"/>
            <a:ext cx="4121641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00" dirty="0"/>
              <a:t>http://upload.wikimedia.org/wikipedia/commons/5/52/Malaysia-tea_plantation.jpg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48000" y="425003"/>
            <a:ext cx="7152068" cy="5289997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018208" y="3734873"/>
            <a:ext cx="475559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bg1"/>
                </a:solidFill>
              </a:rPr>
              <a:t>Chemické složení</a:t>
            </a:r>
            <a:endParaRPr lang="cs-CZ" sz="4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596293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9" name="Rectangle 5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1847851" y="333376"/>
            <a:ext cx="8569325" cy="6264275"/>
          </a:xfrm>
        </p:spPr>
        <p:txBody>
          <a:bodyPr/>
          <a:lstStyle/>
          <a:p>
            <a:endParaRPr lang="cs-CZ" sz="2800" dirty="0"/>
          </a:p>
          <a:p>
            <a:r>
              <a:rPr lang="cs-CZ" sz="3600" dirty="0"/>
              <a:t>Až 4% kofeinu </a:t>
            </a:r>
          </a:p>
          <a:p>
            <a:r>
              <a:rPr lang="cs-CZ" sz="3600" dirty="0"/>
              <a:t>Čajové silice- dodávají čaji příjemnou chuť , </a:t>
            </a:r>
          </a:p>
          <a:p>
            <a:r>
              <a:rPr lang="cs-CZ" sz="3600" dirty="0"/>
              <a:t>Třísloviny - trpká chuť – mírní se fermentací</a:t>
            </a:r>
          </a:p>
          <a:p>
            <a:r>
              <a:rPr lang="cs-CZ" sz="3600" dirty="0"/>
              <a:t>Éterické oleje</a:t>
            </a:r>
          </a:p>
          <a:p>
            <a:r>
              <a:rPr lang="cs-CZ" sz="3600" dirty="0"/>
              <a:t>Kyseliny- kofeinová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4191551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48000" y="373487"/>
            <a:ext cx="7602828" cy="5341513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314423" y="3966693"/>
            <a:ext cx="260840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bg1"/>
                </a:solidFill>
              </a:rPr>
              <a:t>Černý čaj</a:t>
            </a:r>
            <a:endParaRPr lang="cs-CZ" sz="48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19718" y="6349285"/>
            <a:ext cx="4121641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00" dirty="0"/>
              <a:t>http://upload.wikimedia.org/wikipedia/commons/5/52/Malaysia-tea_plantation.jpg</a:t>
            </a:r>
          </a:p>
        </p:txBody>
      </p:sp>
    </p:spTree>
    <p:extLst>
      <p:ext uri="{BB962C8B-B14F-4D97-AF65-F5344CB8AC3E}">
        <p14:creationId xmlns:p14="http://schemas.microsoft.com/office/powerpoint/2010/main" xmlns="" val="3440073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4" name="Rectangle 8"/>
          <p:cNvSpPr>
            <a:spLocks noGrp="1" noChangeArrowheads="1"/>
          </p:cNvSpPr>
          <p:nvPr>
            <p:ph type="body" idx="4294967295"/>
          </p:nvPr>
        </p:nvSpPr>
        <p:spPr>
          <a:xfrm>
            <a:off x="1847850" y="476250"/>
            <a:ext cx="8496300" cy="6121400"/>
          </a:xfrm>
          <a:noFill/>
          <a:ln/>
        </p:spPr>
        <p:txBody>
          <a:bodyPr/>
          <a:lstStyle/>
          <a:p>
            <a:pPr>
              <a:spcBef>
                <a:spcPct val="0"/>
              </a:spcBef>
            </a:pPr>
            <a:r>
              <a:rPr lang="cs-CZ" dirty="0"/>
              <a:t>   </a:t>
            </a:r>
            <a:r>
              <a:rPr lang="cs-CZ" sz="3600" dirty="0"/>
              <a:t>Čajové lístky se po sběru nechají zavadnout</a:t>
            </a:r>
            <a:r>
              <a:rPr lang="cs-CZ" sz="3600" dirty="0" smtClean="0"/>
              <a:t>, poté </a:t>
            </a:r>
            <a:r>
              <a:rPr lang="cs-CZ" sz="3600" dirty="0" smtClean="0"/>
              <a:t>jsou rolovány </a:t>
            </a:r>
            <a:r>
              <a:rPr lang="cs-CZ" sz="3600" dirty="0"/>
              <a:t>mezi  mosaznými deskami  .</a:t>
            </a:r>
          </a:p>
          <a:p>
            <a:pPr>
              <a:spcBef>
                <a:spcPct val="0"/>
              </a:spcBef>
            </a:pPr>
            <a:r>
              <a:rPr lang="cs-CZ" sz="3600" dirty="0"/>
              <a:t>	</a:t>
            </a:r>
            <a:r>
              <a:rPr lang="cs-CZ" sz="3600" dirty="0" smtClean="0"/>
              <a:t>Pak </a:t>
            </a:r>
            <a:r>
              <a:rPr lang="cs-CZ" sz="3600" dirty="0"/>
              <a:t>se čaj fermentuje ve vlhkých tmavých místnostech ,během fermentace čaj získává hnědočervenou barvu ,aktivuje se kofein</a:t>
            </a:r>
            <a:r>
              <a:rPr lang="cs-CZ" sz="3600" dirty="0" smtClean="0"/>
              <a:t>, snižuje </a:t>
            </a:r>
            <a:r>
              <a:rPr lang="cs-CZ" sz="3600" dirty="0"/>
              <a:t>obsah tříslovin a uvolňuje aroma.</a:t>
            </a:r>
          </a:p>
          <a:p>
            <a:pPr>
              <a:spcBef>
                <a:spcPct val="0"/>
              </a:spcBef>
            </a:pPr>
            <a:r>
              <a:rPr lang="cs-CZ" sz="3600" dirty="0"/>
              <a:t>	Následným sušením  se fermentace přeruší a čaj ztmavne.</a:t>
            </a:r>
          </a:p>
        </p:txBody>
      </p:sp>
    </p:spTree>
    <p:extLst>
      <p:ext uri="{BB962C8B-B14F-4D97-AF65-F5344CB8AC3E}">
        <p14:creationId xmlns:p14="http://schemas.microsoft.com/office/powerpoint/2010/main" xmlns="" val="3386443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48000" y="373487"/>
            <a:ext cx="7602828" cy="5341513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314423" y="3966693"/>
            <a:ext cx="287610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prstClr val="white"/>
                </a:solidFill>
              </a:rPr>
              <a:t>Zelený čaj</a:t>
            </a:r>
            <a:endParaRPr lang="cs-CZ" sz="4800" b="1" dirty="0">
              <a:solidFill>
                <a:prstClr val="white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19718" y="6349285"/>
            <a:ext cx="4121641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00" dirty="0">
                <a:solidFill>
                  <a:prstClr val="black"/>
                </a:solidFill>
              </a:rPr>
              <a:t>http://upload.wikimedia.org/wikipedia/commons/5/52/Malaysia-tea_plantation.jpg</a:t>
            </a:r>
          </a:p>
        </p:txBody>
      </p:sp>
    </p:spTree>
    <p:extLst>
      <p:ext uri="{BB962C8B-B14F-4D97-AF65-F5344CB8AC3E}">
        <p14:creationId xmlns:p14="http://schemas.microsoft.com/office/powerpoint/2010/main" xmlns="" val="24726029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847850" y="404813"/>
            <a:ext cx="8496300" cy="6119812"/>
          </a:xfrm>
        </p:spPr>
        <p:txBody>
          <a:bodyPr/>
          <a:lstStyle/>
          <a:p>
            <a:r>
              <a:rPr lang="cs-CZ" sz="3600" dirty="0"/>
              <a:t>Zpracovává se bez fermentace</a:t>
            </a:r>
            <a:r>
              <a:rPr lang="cs-CZ" sz="3600" dirty="0" smtClean="0"/>
              <a:t>, proto </a:t>
            </a:r>
            <a:r>
              <a:rPr lang="cs-CZ" sz="3600" dirty="0"/>
              <a:t>obsahuje více tříslovin</a:t>
            </a:r>
          </a:p>
          <a:p>
            <a:r>
              <a:rPr lang="cs-CZ" sz="3600" dirty="0"/>
              <a:t>Otrhané lístky se spaří a potom se suší v rotačním bubnu za vysokých teplot. </a:t>
            </a:r>
          </a:p>
        </p:txBody>
      </p:sp>
    </p:spTree>
    <p:extLst>
      <p:ext uri="{BB962C8B-B14F-4D97-AF65-F5344CB8AC3E}">
        <p14:creationId xmlns:p14="http://schemas.microsoft.com/office/powerpoint/2010/main" xmlns="" val="4015299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48000" y="373487"/>
            <a:ext cx="7602828" cy="5341513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314423" y="3966693"/>
            <a:ext cx="206819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prstClr val="white"/>
                </a:solidFill>
              </a:rPr>
              <a:t>Bílý čaj</a:t>
            </a:r>
            <a:endParaRPr lang="cs-CZ" sz="4800" b="1" dirty="0">
              <a:solidFill>
                <a:prstClr val="white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19718" y="6349285"/>
            <a:ext cx="4121641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00" dirty="0">
                <a:solidFill>
                  <a:prstClr val="black"/>
                </a:solidFill>
              </a:rPr>
              <a:t>http://upload.wikimedia.org/wikipedia/commons/5/52/Malaysia-tea_plantation.jpg</a:t>
            </a:r>
          </a:p>
        </p:txBody>
      </p:sp>
    </p:spTree>
    <p:extLst>
      <p:ext uri="{BB962C8B-B14F-4D97-AF65-F5344CB8AC3E}">
        <p14:creationId xmlns:p14="http://schemas.microsoft.com/office/powerpoint/2010/main" xmlns="" val="16233077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919288" y="333375"/>
            <a:ext cx="8424862" cy="5792788"/>
          </a:xfrm>
        </p:spPr>
        <p:txBody>
          <a:bodyPr>
            <a:normAutofit/>
          </a:bodyPr>
          <a:lstStyle/>
          <a:p>
            <a:r>
              <a:rPr lang="cs-CZ" sz="3600" dirty="0"/>
              <a:t>Druh čaje, který se získává zpracováním prvních, ještě nerozvinutých čajových lístků. Mladé čajové lístky mají hebké stříbřitě-bílé chloupky, podle nichž dostal bílý čaj své jméno.</a:t>
            </a:r>
          </a:p>
          <a:p>
            <a:r>
              <a:rPr lang="cs-CZ" sz="3600" dirty="0"/>
              <a:t>Bílý čaj nemá jen jemnou a vyhledávanou chuť, ale je také nesmírně prospěšný lidskému zdraví, protože obsahuje účinné přírodní </a:t>
            </a:r>
            <a:r>
              <a:rPr lang="cs-CZ" sz="3600" dirty="0" smtClean="0"/>
              <a:t>antioxidanty</a:t>
            </a:r>
            <a:r>
              <a:rPr lang="cs-CZ" sz="36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191579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6567" y="743479"/>
            <a:ext cx="8138865" cy="537104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859110" y="6259132"/>
            <a:ext cx="5133136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00" dirty="0"/>
              <a:t>http://upload.wikimedia.org/wikipedia/commons/a/ae/Bai_Hao_Yin_Zhen_tea_leaf_%28Fuding%29.jpg</a:t>
            </a:r>
          </a:p>
        </p:txBody>
      </p:sp>
    </p:spTree>
    <p:extLst>
      <p:ext uri="{BB962C8B-B14F-4D97-AF65-F5344CB8AC3E}">
        <p14:creationId xmlns:p14="http://schemas.microsoft.com/office/powerpoint/2010/main" xmlns="" val="41782768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998509603"/>
              </p:ext>
            </p:extLst>
          </p:nvPr>
        </p:nvGraphicFramePr>
        <p:xfrm>
          <a:off x="2443163" y="781050"/>
          <a:ext cx="7307262" cy="5295900"/>
        </p:xfrm>
        <a:graphic>
          <a:graphicData uri="http://schemas.openxmlformats.org/presentationml/2006/ole">
            <p:oleObj spid="_x0000_s2060" name="Rastrový obrázek" r:id="rId3" imgW="7306695" imgH="5296639" progId="PBrush">
              <p:embed/>
            </p:oleObj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3039415" y="6272012"/>
            <a:ext cx="4507965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00" dirty="0"/>
              <a:t>http://upload.wikimedia.org/wikipedia/commons/0/00/Produkce_caje_ve_svete_2003.PNG</a:t>
            </a:r>
          </a:p>
        </p:txBody>
      </p:sp>
    </p:spTree>
    <p:extLst>
      <p:ext uri="{BB962C8B-B14F-4D97-AF65-F5344CB8AC3E}">
        <p14:creationId xmlns:p14="http://schemas.microsoft.com/office/powerpoint/2010/main" xmlns="" val="91775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1. V kterých světových oblastech se nejvíc pěstuje čaj ?</a:t>
            </a:r>
          </a:p>
          <a:p>
            <a:r>
              <a:rPr lang="cs-CZ" sz="3600" dirty="0" smtClean="0"/>
              <a:t>2. Vyjmenuj druhy čaje</a:t>
            </a:r>
          </a:p>
          <a:p>
            <a:r>
              <a:rPr lang="cs-CZ" sz="3600" dirty="0" smtClean="0"/>
              <a:t>3. Jaké je chemické složení čaje?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8992844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2262389" y="1928335"/>
            <a:ext cx="6096000" cy="267765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800" dirty="0" err="1"/>
              <a:t>Šebelová,Marie</a:t>
            </a:r>
            <a:r>
              <a:rPr lang="cs-CZ" sz="2800" dirty="0"/>
              <a:t>,: Potraviny a výživa,Parta,2000,ISBN 80-7320-010-4</a:t>
            </a:r>
            <a:r>
              <a:rPr lang="cs-CZ" sz="2800"/>
              <a:t/>
            </a:r>
            <a:br>
              <a:rPr lang="cs-CZ" sz="2800"/>
            </a:br>
            <a:endParaRPr lang="cs-CZ" sz="2800" smtClean="0"/>
          </a:p>
          <a:p>
            <a:r>
              <a:rPr lang="cs-CZ" sz="2800" smtClean="0"/>
              <a:t>Obrázky</a:t>
            </a:r>
            <a:r>
              <a:rPr lang="cs-CZ" sz="2800" dirty="0"/>
              <a:t>:</a:t>
            </a:r>
            <a:r>
              <a:rPr lang="cs-CZ" dirty="0"/>
              <a:t/>
            </a:r>
            <a:br>
              <a:rPr lang="cs-CZ" dirty="0"/>
            </a:br>
            <a:r>
              <a:rPr lang="cs-CZ" sz="2800" dirty="0"/>
              <a:t>http://cs.wikipedia.org</a:t>
            </a:r>
            <a:endParaRPr lang="cs-CZ" sz="2800" u="sng" dirty="0"/>
          </a:p>
          <a:p>
            <a:r>
              <a:rPr lang="cs-CZ" sz="2800" dirty="0"/>
              <a:t>http://www.google.cz/images/nav</a:t>
            </a:r>
          </a:p>
        </p:txBody>
      </p:sp>
    </p:spTree>
    <p:extLst>
      <p:ext uri="{BB962C8B-B14F-4D97-AF65-F5344CB8AC3E}">
        <p14:creationId xmlns:p14="http://schemas.microsoft.com/office/powerpoint/2010/main" xmlns="" val="21892438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 advTm="1013">
        <p:split orient="vert"/>
      </p:transition>
    </mc:Choice>
    <mc:Fallback>
      <p:transition spd="slow" advTm="1013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axa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8BB434"/>
      </a:accent1>
      <a:accent2>
        <a:srgbClr val="33A583"/>
      </a:accent2>
      <a:accent3>
        <a:srgbClr val="3594B4"/>
      </a:accent3>
      <a:accent4>
        <a:srgbClr val="6063B4"/>
      </a:accent4>
      <a:accent5>
        <a:srgbClr val="D35731"/>
      </a:accent5>
      <a:accent6>
        <a:srgbClr val="EBAC4B"/>
      </a:accent6>
      <a:hlink>
        <a:srgbClr val="65AD30"/>
      </a:hlink>
      <a:folHlink>
        <a:srgbClr val="8ED25B"/>
      </a:folHlink>
    </a:clrScheme>
    <a:fontScheme name="Parallax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arallax" id="{3388167B-A2EB-4685-9635-1831D9AEF8C4}" vid="{1A9F9826-882C-40B9-8F38-5A3B8CFD196D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TC103457496[[fn=Paralaxa]]</Template>
  <TotalTime>58</TotalTime>
  <Words>340</Words>
  <Application>Microsoft Office PowerPoint</Application>
  <PresentationFormat>Vlastní</PresentationFormat>
  <Paragraphs>71</Paragraphs>
  <Slides>17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Paralaxa</vt:lpstr>
      <vt:lpstr>Rastrový obrázek</vt:lpstr>
      <vt:lpstr>Snímek 1</vt:lpstr>
      <vt:lpstr>Čaj </vt:lpstr>
      <vt:lpstr>Snímek 3</vt:lpstr>
      <vt:lpstr>Sklizeň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Opakování </vt:lpstr>
      <vt:lpstr>Použitá literatura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Čaj</dc:title>
  <dc:creator>Věra Tupá</dc:creator>
  <cp:lastModifiedBy>Dum</cp:lastModifiedBy>
  <cp:revision>12</cp:revision>
  <dcterms:created xsi:type="dcterms:W3CDTF">2013-08-28T08:04:28Z</dcterms:created>
  <dcterms:modified xsi:type="dcterms:W3CDTF">2014-06-23T12:01:18Z</dcterms:modified>
</cp:coreProperties>
</file>