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71" r:id="rId11"/>
    <p:sldId id="267" r:id="rId12"/>
    <p:sldId id="270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VY_32_INOVACE_12_Anglický jazyk 6.ročník_My country – </a:t>
          </a:r>
          <a:r>
            <a:rPr lang="cs-CZ" dirty="0" err="1" smtClean="0"/>
            <a:t>the</a:t>
          </a:r>
          <a:r>
            <a:rPr lang="cs-CZ" dirty="0" smtClean="0"/>
            <a:t> UK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Lenka Hrnčířová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My country – </a:t>
          </a:r>
          <a:r>
            <a:rPr lang="cs-CZ" dirty="0" err="1" smtClean="0"/>
            <a:t>the</a:t>
          </a:r>
          <a:r>
            <a:rPr lang="cs-CZ" dirty="0" smtClean="0"/>
            <a:t> UK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804DCC1-17A5-4F79-9888-490AE629F129}" type="presOf" srcId="{4C35D32F-0EAB-4CD7-82EE-45574DC2A586}" destId="{890E4F0B-2866-4A3F-A3C7-2A14B1797930}" srcOrd="1" destOrd="0" presId="urn:microsoft.com/office/officeart/2005/8/layout/target3"/>
    <dgm:cxn modelId="{52ADAE9E-F77C-4A18-8F16-73A79975516E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AD8C117-EC66-4019-BAE8-7CC1D098D893}" type="presOf" srcId="{D1B46980-6531-4606-95E6-44980827E919}" destId="{2BE915AB-18AA-4053-B92C-3BFC9ED204BB}" srcOrd="1" destOrd="0" presId="urn:microsoft.com/office/officeart/2005/8/layout/target3"/>
    <dgm:cxn modelId="{D90EEEB6-2FBF-4920-9266-C25CB8E26E80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0100AE4-BD63-46BE-B633-FB76C73B0792}" type="presOf" srcId="{B651F6E3-6281-48DB-9319-2AEAFDAE7572}" destId="{619D679B-A015-4ECF-8348-D1034C574F40}" srcOrd="0" destOrd="0" presId="urn:microsoft.com/office/officeart/2005/8/layout/target3"/>
    <dgm:cxn modelId="{2A91DCEE-5C84-4294-9ADD-7F25BEA83B78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6B1F942-760C-4253-8179-995397F6C388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F12A746-123E-4E86-B4DE-C694456E3837}" type="presOf" srcId="{D1D4F407-5343-4D3F-B5B9-D407B03CAEB4}" destId="{D005CE8C-CC26-4C3E-AC11-E15060ECD759}" srcOrd="0" destOrd="0" presId="urn:microsoft.com/office/officeart/2005/8/layout/target3"/>
    <dgm:cxn modelId="{C11FEE1F-5FE0-4FEA-93A6-618640B71CA6}" type="presOf" srcId="{757F3AB3-0718-4624-B441-E567A8F0AB56}" destId="{333A1088-737F-45CB-B68E-254E46348037}" srcOrd="0" destOrd="0" presId="urn:microsoft.com/office/officeart/2005/8/layout/target3"/>
    <dgm:cxn modelId="{B9644529-CC45-4AA6-8298-BC265DEC8177}" type="presOf" srcId="{D1B46980-6531-4606-95E6-44980827E919}" destId="{6140AFEC-043D-4C43-A2F9-D0F5331DF3A3}" srcOrd="0" destOrd="0" presId="urn:microsoft.com/office/officeart/2005/8/layout/target3"/>
    <dgm:cxn modelId="{E792EDF3-DE7B-47E5-903C-9F5C1F3D561B}" type="presOf" srcId="{D8197B8C-B260-4A16-BDF4-0947B075E274}" destId="{25B08C86-7E15-44DC-BE7F-FFB55DD49D12}" srcOrd="0" destOrd="0" presId="urn:microsoft.com/office/officeart/2005/8/layout/target3"/>
    <dgm:cxn modelId="{A4C07B67-BF76-473D-8DDD-D74B76D1AFD7}" type="presParOf" srcId="{333A1088-737F-45CB-B68E-254E46348037}" destId="{F5ABB229-8D3B-4694-996A-96F23CF14429}" srcOrd="0" destOrd="0" presId="urn:microsoft.com/office/officeart/2005/8/layout/target3"/>
    <dgm:cxn modelId="{10AD6BE3-624A-4022-B2DD-CBE50ECABBAB}" type="presParOf" srcId="{333A1088-737F-45CB-B68E-254E46348037}" destId="{F41139FD-01EE-4571-8B17-4FB00FC51163}" srcOrd="1" destOrd="0" presId="urn:microsoft.com/office/officeart/2005/8/layout/target3"/>
    <dgm:cxn modelId="{1CE1AFA8-589E-437D-AA1B-85C5C57C0FFD}" type="presParOf" srcId="{333A1088-737F-45CB-B68E-254E46348037}" destId="{D005CE8C-CC26-4C3E-AC11-E15060ECD759}" srcOrd="2" destOrd="0" presId="urn:microsoft.com/office/officeart/2005/8/layout/target3"/>
    <dgm:cxn modelId="{D3ACD112-47A3-482D-8964-5A1E4D48441E}" type="presParOf" srcId="{333A1088-737F-45CB-B68E-254E46348037}" destId="{2C702D82-9B77-49B7-9568-BB8EB47C3372}" srcOrd="3" destOrd="0" presId="urn:microsoft.com/office/officeart/2005/8/layout/target3"/>
    <dgm:cxn modelId="{F3D24EBB-620B-4A42-A22C-A01313CE29E3}" type="presParOf" srcId="{333A1088-737F-45CB-B68E-254E46348037}" destId="{A52A0455-90FF-4808-ABD0-F02540D31D5A}" srcOrd="4" destOrd="0" presId="urn:microsoft.com/office/officeart/2005/8/layout/target3"/>
    <dgm:cxn modelId="{0BE28976-EE17-48E5-A1B4-2796D6C81FED}" type="presParOf" srcId="{333A1088-737F-45CB-B68E-254E46348037}" destId="{6140AFEC-043D-4C43-A2F9-D0F5331DF3A3}" srcOrd="5" destOrd="0" presId="urn:microsoft.com/office/officeart/2005/8/layout/target3"/>
    <dgm:cxn modelId="{377C717A-6206-4686-9841-FF71CE670DAB}" type="presParOf" srcId="{333A1088-737F-45CB-B68E-254E46348037}" destId="{9358AC05-5D7D-4327-9F80-1AD486AEA664}" srcOrd="6" destOrd="0" presId="urn:microsoft.com/office/officeart/2005/8/layout/target3"/>
    <dgm:cxn modelId="{FED93F3B-04DC-449C-B3F3-BA736FF8ADB3}" type="presParOf" srcId="{333A1088-737F-45CB-B68E-254E46348037}" destId="{313FC574-E1CD-4FB4-B054-0B805CE0447D}" srcOrd="7" destOrd="0" presId="urn:microsoft.com/office/officeart/2005/8/layout/target3"/>
    <dgm:cxn modelId="{3A2AE97D-5AAD-41C7-B020-935A0222257A}" type="presParOf" srcId="{333A1088-737F-45CB-B68E-254E46348037}" destId="{619D679B-A015-4ECF-8348-D1034C574F40}" srcOrd="8" destOrd="0" presId="urn:microsoft.com/office/officeart/2005/8/layout/target3"/>
    <dgm:cxn modelId="{6AB90709-7EA5-4F1C-A995-E24050885AE9}" type="presParOf" srcId="{333A1088-737F-45CB-B68E-254E46348037}" destId="{322283A8-4A27-4CDA-BAE3-F381106A9174}" srcOrd="9" destOrd="0" presId="urn:microsoft.com/office/officeart/2005/8/layout/target3"/>
    <dgm:cxn modelId="{CDA22DB8-00C4-4B4D-881D-6BC705669ED7}" type="presParOf" srcId="{333A1088-737F-45CB-B68E-254E46348037}" destId="{FFC9F71D-1B4F-4AD9-A4A6-86ADEFC8AF5C}" srcOrd="10" destOrd="0" presId="urn:microsoft.com/office/officeart/2005/8/layout/target3"/>
    <dgm:cxn modelId="{D696488F-43F2-4FB0-A8C3-C13B45373AE3}" type="presParOf" srcId="{333A1088-737F-45CB-B68E-254E46348037}" destId="{25B08C86-7E15-44DC-BE7F-FFB55DD49D12}" srcOrd="11" destOrd="0" presId="urn:microsoft.com/office/officeart/2005/8/layout/target3"/>
    <dgm:cxn modelId="{ACCA0446-B2C9-407B-B9A0-40E04D984E81}" type="presParOf" srcId="{333A1088-737F-45CB-B68E-254E46348037}" destId="{76644BE8-9D7C-4C09-B250-3D10AF48CBB7}" srcOrd="12" destOrd="0" presId="urn:microsoft.com/office/officeart/2005/8/layout/target3"/>
    <dgm:cxn modelId="{A196DB8A-DBA8-49A9-9F4C-1876766DE05E}" type="presParOf" srcId="{333A1088-737F-45CB-B68E-254E46348037}" destId="{EE85B701-7295-41C0-BA7A-34D3756A2AE6}" srcOrd="13" destOrd="0" presId="urn:microsoft.com/office/officeart/2005/8/layout/target3"/>
    <dgm:cxn modelId="{6D726A14-B96C-45AB-9DD0-9A95DF8CE685}" type="presParOf" srcId="{333A1088-737F-45CB-B68E-254E46348037}" destId="{8BEBB6EC-1DAA-4CAC-8A25-BC0FCBD5DBD5}" srcOrd="14" destOrd="0" presId="urn:microsoft.com/office/officeart/2005/8/layout/target3"/>
    <dgm:cxn modelId="{13E4E4EA-9EE5-480A-BBCF-4A2FF9ACECEC}" type="presParOf" srcId="{333A1088-737F-45CB-B68E-254E46348037}" destId="{AED2198E-93D5-4001-81B4-73124B309672}" srcOrd="15" destOrd="0" presId="urn:microsoft.com/office/officeart/2005/8/layout/target3"/>
    <dgm:cxn modelId="{0E85716B-F629-470D-8FE3-F6BCC491D0B2}" type="presParOf" srcId="{333A1088-737F-45CB-B68E-254E46348037}" destId="{2BE915AB-18AA-4053-B92C-3BFC9ED204BB}" srcOrd="16" destOrd="0" presId="urn:microsoft.com/office/officeart/2005/8/layout/target3"/>
    <dgm:cxn modelId="{9EF85C66-4948-4788-9C16-484F647440C9}" type="presParOf" srcId="{333A1088-737F-45CB-B68E-254E46348037}" destId="{6BB5E863-4638-4E1D-BFDE-399D028AC4ED}" srcOrd="17" destOrd="0" presId="urn:microsoft.com/office/officeart/2005/8/layout/target3"/>
    <dgm:cxn modelId="{29082656-724E-456C-B87B-50CC013A1ABF}" type="presParOf" srcId="{333A1088-737F-45CB-B68E-254E46348037}" destId="{5A5FFA88-C948-4069-8E93-59FA12366E83}" srcOrd="18" destOrd="0" presId="urn:microsoft.com/office/officeart/2005/8/layout/target3"/>
    <dgm:cxn modelId="{0F3F862B-5320-4F46-8BE9-34667C1E99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Lenka Hrnčířová</a:t>
          </a:r>
          <a:endParaRPr lang="cs-CZ" sz="14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VY_32_INOVACE_12_Anglický jazyk 6.ročník_My country – </a:t>
          </a:r>
          <a:r>
            <a:rPr lang="cs-CZ" sz="1400" kern="1200" dirty="0" err="1" smtClean="0"/>
            <a:t>the</a:t>
          </a:r>
          <a:r>
            <a:rPr lang="cs-CZ" sz="1400" kern="1200" dirty="0" smtClean="0"/>
            <a:t> UK</a:t>
          </a:r>
          <a:endParaRPr lang="cs-CZ" sz="14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My country – </a:t>
          </a:r>
          <a:r>
            <a:rPr lang="cs-CZ" sz="1400" kern="1200" dirty="0" err="1" smtClean="0"/>
            <a:t>the</a:t>
          </a:r>
          <a:r>
            <a:rPr lang="cs-CZ" sz="1400" kern="1200" dirty="0" smtClean="0"/>
            <a:t> UK</a:t>
          </a:r>
          <a:endParaRPr lang="cs-CZ" sz="14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8A016D-520E-4BD1-9424-0C709710DE68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CB93A8-BF47-4FFA-967F-D5BE5D124D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48070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5D863B-EEAC-4F44-A96F-1AACE811D26B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22943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CB93A8-BF47-4FFA-967F-D5BE5D124DE0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85660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CB93A8-BF47-4FFA-967F-D5BE5D124DE0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35118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CB93A8-BF47-4FFA-967F-D5BE5D124DE0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22517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CB93A8-BF47-4FFA-967F-D5BE5D124DE0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25804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CB93A8-BF47-4FFA-967F-D5BE5D124DE0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91190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CB93A8-BF47-4FFA-967F-D5BE5D124DE0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107378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CB93A8-BF47-4FFA-967F-D5BE5D124DE0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998313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CB93A8-BF47-4FFA-967F-D5BE5D124DE0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270420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CB93A8-BF47-4FFA-967F-D5BE5D124DE0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755905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CB93A8-BF47-4FFA-967F-D5BE5D124DE0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96905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CB93A8-BF47-4FFA-967F-D5BE5D124DE0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270420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CB93A8-BF47-4FFA-967F-D5BE5D124DE0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99620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BADF4-03C4-4D72-9262-22A3BEC9B191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5CDED4-DC61-41AC-9A47-569AD82340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BADF4-03C4-4D72-9262-22A3BEC9B191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5CDED4-DC61-41AC-9A47-569AD82340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BADF4-03C4-4D72-9262-22A3BEC9B191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5CDED4-DC61-41AC-9A47-569AD82340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BADF4-03C4-4D72-9262-22A3BEC9B191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5CDED4-DC61-41AC-9A47-569AD82340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BADF4-03C4-4D72-9262-22A3BEC9B191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5CDED4-DC61-41AC-9A47-569AD82340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BADF4-03C4-4D72-9262-22A3BEC9B191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5CDED4-DC61-41AC-9A47-569AD82340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BADF4-03C4-4D72-9262-22A3BEC9B191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5CDED4-DC61-41AC-9A47-569AD82340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BADF4-03C4-4D72-9262-22A3BEC9B191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5CDED4-DC61-41AC-9A47-569AD82340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BADF4-03C4-4D72-9262-22A3BEC9B191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5CDED4-DC61-41AC-9A47-569AD82340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BADF4-03C4-4D72-9262-22A3BEC9B191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5CDED4-DC61-41AC-9A47-569AD82340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BADF4-03C4-4D72-9262-22A3BEC9B191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5CDED4-DC61-41AC-9A47-569AD82340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B4BADF4-03C4-4D72-9262-22A3BEC9B191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F5CDED4-DC61-41AC-9A47-569AD823407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837071986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43078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6521337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Anotace</a:t>
            </a:r>
          </a:p>
          <a:p>
            <a:endParaRPr lang="cs-CZ" sz="2400" dirty="0"/>
          </a:p>
          <a:p>
            <a:r>
              <a:rPr lang="cs-CZ" sz="2400" dirty="0" smtClean="0"/>
              <a:t>Anglický jazyk, 6. ročník, My country – </a:t>
            </a:r>
            <a:r>
              <a:rPr lang="cs-CZ" sz="2400" dirty="0" err="1" smtClean="0"/>
              <a:t>the</a:t>
            </a:r>
            <a:r>
              <a:rPr lang="cs-CZ" sz="2400" dirty="0" smtClean="0"/>
              <a:t> UK</a:t>
            </a:r>
          </a:p>
          <a:p>
            <a:endParaRPr lang="cs-CZ" sz="2400" dirty="0"/>
          </a:p>
          <a:p>
            <a:r>
              <a:rPr lang="cs-CZ" sz="2400" dirty="0" smtClean="0"/>
              <a:t>Prezentace k výkladu</a:t>
            </a:r>
          </a:p>
          <a:p>
            <a:endParaRPr lang="cs-CZ" sz="2400" dirty="0" smtClean="0"/>
          </a:p>
          <a:p>
            <a:pPr marL="457200" indent="-457200">
              <a:buAutoNum type="arabicParenR"/>
            </a:pPr>
            <a:r>
              <a:rPr lang="cs-CZ" sz="2400" dirty="0" smtClean="0"/>
              <a:t>Oficiální jméno, poloha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4 země v UK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Hl. město – Londýn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Skotsko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Jezero Loch Ness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Peníze v UK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Křížovka – k procvičení</a:t>
            </a:r>
          </a:p>
          <a:p>
            <a:pPr marL="457200" indent="-457200">
              <a:buAutoNum type="arabicParenR"/>
            </a:pPr>
            <a:endParaRPr lang="cs-CZ" sz="2400" dirty="0"/>
          </a:p>
          <a:p>
            <a:r>
              <a:rPr lang="cs-CZ" sz="2400" dirty="0" smtClean="0"/>
              <a:t>Pomůcky: fixy na interaktivní tabuli </a:t>
            </a:r>
          </a:p>
          <a:p>
            <a:pPr marL="457200" indent="-457200">
              <a:buAutoNum type="arabicParenR"/>
            </a:pPr>
            <a:endParaRPr lang="cs-CZ" sz="2400" dirty="0" smtClean="0"/>
          </a:p>
          <a:p>
            <a:pPr marL="457200" indent="-457200">
              <a:buAutoNum type="arabicParenR"/>
            </a:pPr>
            <a:endParaRPr lang="cs-CZ" sz="2400" dirty="0" smtClean="0"/>
          </a:p>
          <a:p>
            <a:pPr marL="457200" indent="-457200">
              <a:buAutoNum type="arabicParenR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48704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8444941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My  country  -  </a:t>
            </a:r>
            <a:r>
              <a:rPr lang="cs-CZ" sz="2800" b="1" u="sng" dirty="0" err="1" smtClean="0"/>
              <a:t>the</a:t>
            </a:r>
            <a:r>
              <a:rPr lang="cs-CZ" sz="2800" b="1" u="sng" dirty="0" smtClean="0"/>
              <a:t> UK</a:t>
            </a:r>
          </a:p>
          <a:p>
            <a:endParaRPr lang="cs-CZ" sz="2800" b="1" u="sng" dirty="0"/>
          </a:p>
          <a:p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official</a:t>
            </a:r>
            <a:r>
              <a:rPr lang="cs-CZ" sz="2800" dirty="0" smtClean="0"/>
              <a:t> </a:t>
            </a:r>
            <a:r>
              <a:rPr lang="cs-CZ" sz="2800" dirty="0" err="1" smtClean="0"/>
              <a:t>name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UK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United </a:t>
            </a:r>
            <a:r>
              <a:rPr lang="cs-CZ" sz="2800" dirty="0" err="1" smtClean="0"/>
              <a:t>States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Great</a:t>
            </a:r>
            <a:r>
              <a:rPr lang="cs-CZ" sz="2800" dirty="0"/>
              <a:t> </a:t>
            </a:r>
            <a:r>
              <a:rPr lang="cs-CZ" sz="2800" dirty="0" err="1" smtClean="0"/>
              <a:t>Britain</a:t>
            </a:r>
            <a:r>
              <a:rPr lang="cs-CZ" sz="2800" dirty="0" smtClean="0"/>
              <a:t> and </a:t>
            </a:r>
            <a:r>
              <a:rPr lang="cs-CZ" sz="2800" dirty="0" err="1" smtClean="0"/>
              <a:t>Northern</a:t>
            </a:r>
            <a:r>
              <a:rPr lang="cs-CZ" sz="2800" dirty="0" smtClean="0"/>
              <a:t> </a:t>
            </a:r>
            <a:r>
              <a:rPr lang="cs-CZ" sz="2800" dirty="0" err="1" smtClean="0"/>
              <a:t>Ireland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situated</a:t>
            </a:r>
            <a:r>
              <a:rPr lang="cs-CZ" sz="2800" dirty="0" smtClean="0"/>
              <a:t> in western </a:t>
            </a:r>
            <a:r>
              <a:rPr lang="cs-CZ" sz="2800" dirty="0" err="1" smtClean="0"/>
              <a:t>Europe</a:t>
            </a:r>
            <a:r>
              <a:rPr lang="cs-CZ" sz="2800" dirty="0" smtClean="0"/>
              <a:t> on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British</a:t>
            </a:r>
            <a:r>
              <a:rPr lang="cs-CZ" sz="2800" dirty="0" smtClean="0"/>
              <a:t> </a:t>
            </a:r>
            <a:r>
              <a:rPr lang="cs-CZ" sz="2800" dirty="0" err="1" smtClean="0"/>
              <a:t>Isles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British</a:t>
            </a:r>
            <a:r>
              <a:rPr lang="cs-CZ" sz="2800" dirty="0" smtClean="0"/>
              <a:t> flag</a:t>
            </a:r>
            <a:endParaRPr lang="cs-CZ" sz="2800" dirty="0"/>
          </a:p>
        </p:txBody>
      </p:sp>
      <p:pic>
        <p:nvPicPr>
          <p:cNvPr id="1030" name="Picture 6" descr="http://ts1.mm.bing.net/images/thumbnail.aspx?q=4975952010609568&amp;id=be30fb2d6ec66013393a84a35bb674e1&amp;index=newexp&amp;url=http%3a%2f%2fwww.slapoty.cz%2ffotky%2f2397-vlajka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149080"/>
            <a:ext cx="3181536" cy="2121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22833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ts3.mm.bing.net/images/thumbnail.aspx?q=4913528970215890&amp;id=3e5a43232832cd097cf09bf45418dd84&amp;index=newexp&amp;url=http%3a%2f%2fvelka-britania.eurovikendy-24.sk%2fmapa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294102"/>
            <a:ext cx="2808312" cy="3364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476672"/>
            <a:ext cx="8050602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There</a:t>
            </a:r>
            <a:r>
              <a:rPr lang="cs-CZ" sz="2800" dirty="0" smtClean="0"/>
              <a:t> are 4 </a:t>
            </a:r>
            <a:r>
              <a:rPr lang="cs-CZ" sz="2800" dirty="0" err="1" smtClean="0"/>
              <a:t>countries</a:t>
            </a:r>
            <a:r>
              <a:rPr lang="cs-CZ" sz="2800" dirty="0" smtClean="0"/>
              <a:t>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UK:</a:t>
            </a:r>
          </a:p>
          <a:p>
            <a:endParaRPr lang="cs-CZ" sz="2800" dirty="0"/>
          </a:p>
          <a:p>
            <a:r>
              <a:rPr lang="cs-CZ" sz="2800" dirty="0" err="1" smtClean="0"/>
              <a:t>England</a:t>
            </a:r>
            <a:r>
              <a:rPr lang="cs-CZ" sz="2800" dirty="0" smtClean="0"/>
              <a:t>                          -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capital</a:t>
            </a:r>
            <a:r>
              <a:rPr lang="cs-CZ" sz="2800" dirty="0" smtClean="0"/>
              <a:t>  London</a:t>
            </a:r>
          </a:p>
          <a:p>
            <a:r>
              <a:rPr lang="cs-CZ" sz="2800" dirty="0" smtClean="0"/>
              <a:t>Scotland                         -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capital</a:t>
            </a:r>
            <a:r>
              <a:rPr lang="cs-CZ" sz="2800" dirty="0" smtClean="0"/>
              <a:t>  Edinburgh</a:t>
            </a:r>
          </a:p>
          <a:p>
            <a:r>
              <a:rPr lang="cs-CZ" sz="2800" dirty="0" smtClean="0"/>
              <a:t>Wales                              -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capital</a:t>
            </a:r>
            <a:r>
              <a:rPr lang="cs-CZ" sz="2800" dirty="0" smtClean="0"/>
              <a:t>  </a:t>
            </a:r>
            <a:r>
              <a:rPr lang="cs-CZ" sz="2800" dirty="0" err="1" smtClean="0"/>
              <a:t>Cardiff</a:t>
            </a:r>
            <a:endParaRPr lang="cs-CZ" sz="2800" dirty="0" smtClean="0"/>
          </a:p>
          <a:p>
            <a:r>
              <a:rPr lang="cs-CZ" sz="2800" dirty="0" err="1" smtClean="0"/>
              <a:t>Northern</a:t>
            </a:r>
            <a:r>
              <a:rPr lang="cs-CZ" sz="2800" dirty="0" smtClean="0"/>
              <a:t> </a:t>
            </a:r>
            <a:r>
              <a:rPr lang="cs-CZ" sz="2800" dirty="0" err="1" smtClean="0"/>
              <a:t>Ireland</a:t>
            </a:r>
            <a:r>
              <a:rPr lang="cs-CZ" sz="2800" dirty="0" smtClean="0"/>
              <a:t>              -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capital</a:t>
            </a:r>
            <a:r>
              <a:rPr lang="cs-CZ" sz="2800" dirty="0" smtClean="0"/>
              <a:t>  Belfast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435072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910166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About</a:t>
            </a:r>
            <a:r>
              <a:rPr lang="cs-CZ" sz="2800" dirty="0" smtClean="0"/>
              <a:t> 58 </a:t>
            </a:r>
            <a:r>
              <a:rPr lang="cs-CZ" sz="2800" dirty="0" err="1" smtClean="0"/>
              <a:t>million</a:t>
            </a:r>
            <a:r>
              <a:rPr lang="cs-CZ" sz="2800" dirty="0" smtClean="0"/>
              <a:t> </a:t>
            </a:r>
            <a:r>
              <a:rPr lang="cs-CZ" sz="2800" dirty="0" err="1" smtClean="0"/>
              <a:t>people</a:t>
            </a:r>
            <a:r>
              <a:rPr lang="cs-CZ" sz="2800" dirty="0" smtClean="0"/>
              <a:t> live </a:t>
            </a:r>
            <a:r>
              <a:rPr lang="cs-CZ" sz="2800" dirty="0" err="1" smtClean="0"/>
              <a:t>there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dirty="0" err="1" smtClean="0"/>
              <a:t>The</a:t>
            </a:r>
            <a:r>
              <a:rPr lang="cs-CZ" sz="2800" dirty="0" smtClean="0"/>
              <a:t> Republic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Ireland</a:t>
            </a:r>
            <a:r>
              <a:rPr lang="cs-CZ" sz="2800" dirty="0" smtClean="0"/>
              <a:t> </a:t>
            </a:r>
            <a:r>
              <a:rPr lang="cs-CZ" sz="2800" dirty="0" err="1" smtClean="0"/>
              <a:t>isn´t</a:t>
            </a:r>
            <a:r>
              <a:rPr lang="cs-CZ" sz="2800" dirty="0" smtClean="0"/>
              <a:t> part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UK.</a:t>
            </a:r>
          </a:p>
          <a:p>
            <a:endParaRPr lang="cs-CZ" sz="2800" dirty="0"/>
          </a:p>
          <a:p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capital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UK </a:t>
            </a:r>
            <a:r>
              <a:rPr lang="cs-CZ" sz="2800" dirty="0" err="1" smtClean="0"/>
              <a:t>is</a:t>
            </a:r>
            <a:r>
              <a:rPr lang="cs-CZ" sz="2800" dirty="0" smtClean="0"/>
              <a:t> London. </a:t>
            </a:r>
            <a:r>
              <a:rPr lang="cs-CZ" sz="2800" dirty="0" err="1" smtClean="0"/>
              <a:t>About</a:t>
            </a:r>
            <a:r>
              <a:rPr lang="cs-CZ" sz="2800" dirty="0" smtClean="0"/>
              <a:t> 8 </a:t>
            </a:r>
            <a:r>
              <a:rPr lang="cs-CZ" sz="2800" dirty="0" err="1" smtClean="0"/>
              <a:t>million</a:t>
            </a:r>
            <a:r>
              <a:rPr lang="cs-CZ" sz="2800" dirty="0" smtClean="0"/>
              <a:t> </a:t>
            </a:r>
          </a:p>
          <a:p>
            <a:r>
              <a:rPr lang="cs-CZ" sz="2800" dirty="0" err="1"/>
              <a:t>p</a:t>
            </a:r>
            <a:r>
              <a:rPr lang="cs-CZ" sz="2800" dirty="0" err="1" smtClean="0"/>
              <a:t>eople</a:t>
            </a:r>
            <a:r>
              <a:rPr lang="cs-CZ" sz="2800" dirty="0" smtClean="0"/>
              <a:t> live in London. </a:t>
            </a:r>
            <a:r>
              <a:rPr lang="cs-CZ" sz="2800" dirty="0" err="1" smtClean="0"/>
              <a:t>The</a:t>
            </a:r>
            <a:r>
              <a:rPr lang="cs-CZ" sz="2800" dirty="0" smtClean="0"/>
              <a:t> River </a:t>
            </a:r>
            <a:r>
              <a:rPr lang="cs-CZ" sz="2800" dirty="0" err="1" smtClean="0"/>
              <a:t>Thames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in London.</a:t>
            </a: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3668010"/>
            <a:ext cx="2566973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645024"/>
            <a:ext cx="2592288" cy="26152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6656" y="3668010"/>
            <a:ext cx="3241020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54269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901476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England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biggest</a:t>
            </a:r>
            <a:r>
              <a:rPr lang="cs-CZ" sz="2800" dirty="0" smtClean="0"/>
              <a:t> part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UK.</a:t>
            </a:r>
          </a:p>
          <a:p>
            <a:endParaRPr lang="cs-CZ" sz="2800" dirty="0"/>
          </a:p>
          <a:p>
            <a:r>
              <a:rPr lang="cs-CZ" sz="2800" dirty="0" smtClean="0"/>
              <a:t>Western part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UK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wetter</a:t>
            </a:r>
            <a:r>
              <a:rPr lang="cs-CZ" sz="2800" dirty="0" smtClean="0"/>
              <a:t>, </a:t>
            </a:r>
            <a:r>
              <a:rPr lang="cs-CZ" sz="2800" dirty="0" err="1" smtClean="0"/>
              <a:t>because</a:t>
            </a:r>
            <a:r>
              <a:rPr lang="cs-CZ" sz="2800" dirty="0" smtClean="0"/>
              <a:t>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nearer</a:t>
            </a:r>
            <a:r>
              <a:rPr lang="cs-CZ" sz="2800" dirty="0" smtClean="0"/>
              <a:t> </a:t>
            </a:r>
          </a:p>
          <a:p>
            <a:r>
              <a:rPr lang="cs-CZ" sz="2800" dirty="0" err="1"/>
              <a:t>t</a:t>
            </a:r>
            <a:r>
              <a:rPr lang="cs-CZ" sz="2800" dirty="0" err="1" smtClean="0"/>
              <a:t>he</a:t>
            </a:r>
            <a:r>
              <a:rPr lang="cs-CZ" sz="2800" dirty="0" smtClean="0"/>
              <a:t> </a:t>
            </a:r>
            <a:r>
              <a:rPr lang="cs-CZ" sz="2800" dirty="0" err="1" smtClean="0"/>
              <a:t>Atlantic</a:t>
            </a:r>
            <a:r>
              <a:rPr lang="cs-CZ" sz="2800" dirty="0" smtClean="0"/>
              <a:t> </a:t>
            </a:r>
            <a:r>
              <a:rPr lang="cs-CZ" sz="2800" dirty="0" err="1" smtClean="0"/>
              <a:t>Ocean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dirty="0" smtClean="0"/>
              <a:t>Scotland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coldest</a:t>
            </a:r>
            <a:r>
              <a:rPr lang="cs-CZ" sz="2800" dirty="0" smtClean="0"/>
              <a:t> part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UK. </a:t>
            </a:r>
            <a:r>
              <a:rPr lang="cs-CZ" sz="2800" dirty="0" err="1" smtClean="0"/>
              <a:t>There</a:t>
            </a:r>
            <a:r>
              <a:rPr lang="cs-CZ" sz="2800" dirty="0" smtClean="0"/>
              <a:t> are </a:t>
            </a:r>
          </a:p>
          <a:p>
            <a:r>
              <a:rPr lang="cs-CZ" sz="2800" dirty="0" smtClean="0"/>
              <a:t>a lot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mountains</a:t>
            </a:r>
            <a:r>
              <a:rPr lang="cs-CZ" sz="2800" dirty="0" smtClean="0"/>
              <a:t> and </a:t>
            </a:r>
            <a:r>
              <a:rPr lang="cs-CZ" sz="2800" dirty="0" err="1" smtClean="0"/>
              <a:t>hills</a:t>
            </a:r>
            <a:r>
              <a:rPr lang="cs-CZ" sz="2800" dirty="0" smtClean="0"/>
              <a:t> </a:t>
            </a:r>
            <a:r>
              <a:rPr lang="cs-CZ" sz="2800" dirty="0" err="1" smtClean="0"/>
              <a:t>there</a:t>
            </a:r>
            <a:r>
              <a:rPr lang="cs-CZ" sz="2800" dirty="0" smtClean="0"/>
              <a:t>. </a:t>
            </a:r>
          </a:p>
          <a:p>
            <a:r>
              <a:rPr lang="cs-CZ" sz="2800" dirty="0" err="1" smtClean="0"/>
              <a:t>There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highest</a:t>
            </a:r>
            <a:r>
              <a:rPr lang="cs-CZ" sz="2800" dirty="0" smtClean="0"/>
              <a:t> </a:t>
            </a:r>
            <a:r>
              <a:rPr lang="cs-CZ" sz="2800" dirty="0" err="1" smtClean="0"/>
              <a:t>mount</a:t>
            </a:r>
            <a:r>
              <a:rPr lang="cs-CZ" sz="2800" dirty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UK  - Ben Nevis.</a:t>
            </a:r>
            <a:endParaRPr lang="cs-CZ" sz="2800" dirty="0"/>
          </a:p>
        </p:txBody>
      </p:sp>
      <p:pic>
        <p:nvPicPr>
          <p:cNvPr id="4098" name="Picture 2" descr="http://ts4.mm.bing.net/images/thumbnail.aspx?q=4910870374908843&amp;id=b4fe3cafb8b648e053abe14b8ba0a079&amp;index=newexp&amp;url=http%3a%2f%2fwww.metropolislive.cz%2fimages%2fstrucne%2fskotsko_32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9581" y="4581128"/>
            <a:ext cx="3087736" cy="2115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ts3.mm.bing.net/images/thumbnail.aspx?q=4562548521566246&amp;id=0172d5ce50cccc979102d09314829fff&amp;index=newexp&amp;url=http%3a%2f%2fupload.wikimedia.org%2fwikipedia%2fcommons%2f0%2f0d%2fBen_Nevis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98936" y="4553674"/>
            <a:ext cx="28575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20984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7464672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There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a very </a:t>
            </a:r>
            <a:r>
              <a:rPr lang="cs-CZ" sz="2800" dirty="0" err="1" smtClean="0"/>
              <a:t>famous</a:t>
            </a:r>
            <a:r>
              <a:rPr lang="cs-CZ" sz="2800" dirty="0" smtClean="0"/>
              <a:t> </a:t>
            </a:r>
            <a:r>
              <a:rPr lang="cs-CZ" sz="2800" dirty="0" err="1" smtClean="0"/>
              <a:t>lake</a:t>
            </a:r>
            <a:r>
              <a:rPr lang="cs-CZ" sz="2800" dirty="0" smtClean="0"/>
              <a:t>  - Loch Ness. </a:t>
            </a:r>
          </a:p>
          <a:p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lake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very </a:t>
            </a:r>
            <a:r>
              <a:rPr lang="cs-CZ" sz="2800" dirty="0" err="1" smtClean="0"/>
              <a:t>deep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People</a:t>
            </a:r>
            <a:r>
              <a:rPr lang="cs-CZ" sz="2800" dirty="0" smtClean="0"/>
              <a:t> </a:t>
            </a:r>
            <a:r>
              <a:rPr lang="cs-CZ" sz="2800" dirty="0" err="1" smtClean="0"/>
              <a:t>think</a:t>
            </a:r>
            <a:r>
              <a:rPr lang="cs-CZ" sz="2800" dirty="0" smtClean="0"/>
              <a:t> </a:t>
            </a:r>
            <a:r>
              <a:rPr lang="cs-CZ" sz="2800" dirty="0" err="1" smtClean="0"/>
              <a:t>that</a:t>
            </a:r>
            <a:r>
              <a:rPr lang="cs-CZ" sz="2800" dirty="0" smtClean="0"/>
              <a:t> a monster </a:t>
            </a:r>
            <a:r>
              <a:rPr lang="cs-CZ" sz="2800" dirty="0" err="1" smtClean="0"/>
              <a:t>lives</a:t>
            </a:r>
            <a:r>
              <a:rPr lang="cs-CZ" sz="2800" dirty="0" smtClean="0"/>
              <a:t>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lake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5122" name="Picture 2" descr="http://ts4.mm.bing.net/images/thumbnail.aspx?q=4577387641766647&amp;id=95ee2b8d8d2cf9e4b62a7bfcdfb49dc8&amp;index=newexp&amp;url=http%3a%2f%2fbenleva.co.uk%2fbenleva-news-gallery%2fwp-content%2fgallery%2faround-drumnadrochit%2floch-nes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276872"/>
            <a:ext cx="28575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ts4.mm.bing.net/images/thumbnail.aspx?q=4844002044545003&amp;id=23b3caa9449ac8022e48f13f2d00409a&amp;index=newexp&amp;url=http%3a%2f%2fwww.bountyfishing.com%2fblog%2fwp-content%2fuploads%2f2009%2f06%2floch-ness-monster-fake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11980" y="2222179"/>
            <a:ext cx="2900226" cy="2252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4941168"/>
            <a:ext cx="43485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British</a:t>
            </a:r>
            <a:r>
              <a:rPr lang="cs-CZ" sz="2800" dirty="0" smtClean="0"/>
              <a:t> </a:t>
            </a:r>
            <a:r>
              <a:rPr lang="cs-CZ" sz="2800" dirty="0" err="1" smtClean="0"/>
              <a:t>money</a:t>
            </a:r>
            <a:r>
              <a:rPr lang="cs-CZ" sz="2800" dirty="0" smtClean="0"/>
              <a:t> – </a:t>
            </a:r>
            <a:r>
              <a:rPr lang="cs-CZ" sz="2800" dirty="0" err="1" smtClean="0"/>
              <a:t>pounds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5126" name="Picture 6" descr="http://ts3.mm.bing.net/images/thumbnail.aspx?q=4994149791368238&amp;id=a97009516a2dba496ad0bbaecab0dc29&amp;index=newexp&amp;url=http%3a%2f%2fwww.mintytrips.cz%2fpict%2fbankovky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797151"/>
            <a:ext cx="936104" cy="1950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4117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737746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head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UK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British</a:t>
            </a:r>
            <a:r>
              <a:rPr lang="cs-CZ" sz="2800" dirty="0" smtClean="0"/>
              <a:t> </a:t>
            </a:r>
            <a:r>
              <a:rPr lang="cs-CZ" sz="2800" dirty="0" err="1" smtClean="0"/>
              <a:t>Queen</a:t>
            </a:r>
            <a:r>
              <a:rPr lang="cs-CZ" sz="2800" dirty="0" smtClean="0"/>
              <a:t> – Elizabeth II.</a:t>
            </a:r>
          </a:p>
          <a:p>
            <a:r>
              <a:rPr lang="cs-CZ" sz="2800" dirty="0" err="1" smtClean="0"/>
              <a:t>She</a:t>
            </a:r>
            <a:r>
              <a:rPr lang="cs-CZ" sz="2800" dirty="0" smtClean="0"/>
              <a:t> </a:t>
            </a:r>
            <a:r>
              <a:rPr lang="cs-CZ" sz="2800" dirty="0" err="1" smtClean="0"/>
              <a:t>lives</a:t>
            </a:r>
            <a:r>
              <a:rPr lang="cs-CZ" sz="2800" dirty="0" smtClean="0"/>
              <a:t> in London in Buckingham </a:t>
            </a:r>
            <a:r>
              <a:rPr lang="cs-CZ" sz="2800" dirty="0" err="1" smtClean="0"/>
              <a:t>Palace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6146" name="Picture 2" descr="http://ts3.mm.bing.net/images/thumbnail.aspx?q=4579921672995218&amp;id=edf7e5cab60152b2b5ceb075452260f5&amp;index=newexp&amp;url=http%3a%2f%2feurozpravy.cz%2fpictures%2fphoto%2f2009%2f11%2f08%2f1257637002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132856"/>
            <a:ext cx="20574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ts1.mm.bing.net/images/thumbnail.aspx?q=4994055312248480&amp;id=d919607574d438438206793b2896fe26&amp;index=newexp&amp;url=http%3a%2f%2fimages.flybee.com%2f2011%2f05%2fLondon_attraction2.jpe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4347" y="2200371"/>
            <a:ext cx="3719981" cy="2789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81351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88640"/>
            <a:ext cx="6120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 </a:t>
            </a:r>
            <a:r>
              <a:rPr lang="cs-CZ" sz="2800" b="1" dirty="0" err="1" smtClean="0">
                <a:solidFill>
                  <a:srgbClr val="FF0000"/>
                </a:solidFill>
              </a:rPr>
              <a:t>Solve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crossword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411760" y="1231826"/>
            <a:ext cx="720080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457530" y="4472186"/>
            <a:ext cx="720080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22064" y="1879898"/>
            <a:ext cx="720080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443798" y="2527970"/>
            <a:ext cx="720080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457530" y="3824114"/>
            <a:ext cx="720080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443798" y="3176042"/>
            <a:ext cx="720080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57530" y="5106516"/>
            <a:ext cx="720080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146848" y="1206136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597302" y="1189016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877222" y="1206136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319684" y="1190398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41000" y="1196072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762146" y="1196072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701984" y="1879898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142144" y="1844144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862224" y="1837088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589160" y="1838752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309240" y="1837088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028434" y="1844144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737450" y="2527970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1017370" y="2527970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177610" y="2485160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897690" y="2485078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629220" y="2493598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349300" y="2493598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069380" y="2493598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789460" y="2476756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1740898" y="3176042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177610" y="3137442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892040" y="3124828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617780" y="3137442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5308354" y="3137442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6039764" y="3141670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6748514" y="3124828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1736294" y="3839836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1016214" y="3844128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3189060" y="3789742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3909140" y="3770070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4629220" y="3770070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1740898" y="4472186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1024266" y="4456996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3177610" y="4418060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3894242" y="4418060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4632768" y="4415230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5352848" y="4415230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6072928" y="4400970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6793008" y="4400970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1736294" y="5105068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1024266" y="5105068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3174162" y="5063302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3909140" y="5066132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4632768" y="5067514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TextovéPole 54"/>
          <p:cNvSpPr txBox="1"/>
          <p:nvPr/>
        </p:nvSpPr>
        <p:spPr>
          <a:xfrm>
            <a:off x="1744346" y="1340768"/>
            <a:ext cx="553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 Black" pitchFamily="34" charset="0"/>
              </a:rPr>
              <a:t>1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1115616" y="2060848"/>
            <a:ext cx="389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 Black" pitchFamily="34" charset="0"/>
              </a:rPr>
              <a:t>2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395536" y="2522514"/>
            <a:ext cx="6778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 Black" pitchFamily="34" charset="0"/>
              </a:rPr>
              <a:t>3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1115616" y="3284984"/>
            <a:ext cx="6218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 Black" pitchFamily="34" charset="0"/>
              </a:rPr>
              <a:t>4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467544" y="3933056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 Black" pitchFamily="34" charset="0"/>
              </a:rPr>
              <a:t>5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539552" y="4492200"/>
            <a:ext cx="5338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 Black" pitchFamily="34" charset="0"/>
              </a:rPr>
              <a:t>6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395536" y="5120258"/>
            <a:ext cx="6778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 Black" pitchFamily="34" charset="0"/>
              </a:rPr>
              <a:t> 7</a:t>
            </a:r>
            <a:endParaRPr lang="cs-CZ" sz="2400" b="1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09408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7326044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arenR"/>
            </a:pP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highest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mountain</a:t>
            </a:r>
            <a:r>
              <a:rPr lang="cs-CZ" sz="2800" b="1" dirty="0" smtClean="0"/>
              <a:t> in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UK</a:t>
            </a:r>
          </a:p>
          <a:p>
            <a:pPr marL="514350" indent="-514350">
              <a:buAutoNum type="arabicParenR"/>
            </a:pPr>
            <a:r>
              <a:rPr lang="cs-CZ" sz="2800" b="1" dirty="0" err="1" smtClean="0"/>
              <a:t>Name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one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of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four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counties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of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UK </a:t>
            </a:r>
            <a:r>
              <a:rPr lang="cs-CZ" sz="2800" b="1" dirty="0" err="1" smtClean="0"/>
              <a:t>is</a:t>
            </a:r>
            <a:r>
              <a:rPr lang="cs-CZ" sz="2800" b="1" dirty="0" smtClean="0"/>
              <a:t> 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    </a:t>
            </a:r>
            <a:r>
              <a:rPr lang="cs-CZ" sz="2800" b="1" dirty="0" err="1" smtClean="0"/>
              <a:t>Northern</a:t>
            </a:r>
            <a:r>
              <a:rPr lang="cs-CZ" sz="2800" b="1" dirty="0" smtClean="0"/>
              <a:t> ……</a:t>
            </a:r>
          </a:p>
          <a:p>
            <a:r>
              <a:rPr lang="cs-CZ" sz="2800" b="1" dirty="0" smtClean="0"/>
              <a:t>3)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capital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of</a:t>
            </a:r>
            <a:r>
              <a:rPr lang="cs-CZ" sz="2800" b="1" dirty="0" smtClean="0"/>
              <a:t> Scotland</a:t>
            </a:r>
          </a:p>
          <a:p>
            <a:r>
              <a:rPr lang="cs-CZ" sz="2800" b="1" dirty="0" smtClean="0"/>
              <a:t>4)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ocean</a:t>
            </a:r>
            <a:r>
              <a:rPr lang="cs-CZ" sz="2800" b="1" dirty="0" smtClean="0"/>
              <a:t>  </a:t>
            </a:r>
            <a:r>
              <a:rPr lang="cs-CZ" sz="2800" b="1" dirty="0" err="1" smtClean="0"/>
              <a:t>near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UK</a:t>
            </a:r>
          </a:p>
          <a:p>
            <a:r>
              <a:rPr lang="cs-CZ" sz="2800" b="1" dirty="0" smtClean="0"/>
              <a:t>5)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river</a:t>
            </a:r>
            <a:r>
              <a:rPr lang="cs-CZ" sz="2800" b="1" dirty="0" smtClean="0"/>
              <a:t> in London</a:t>
            </a:r>
          </a:p>
          <a:p>
            <a:r>
              <a:rPr lang="cs-CZ" sz="2800" b="1" dirty="0" smtClean="0"/>
              <a:t>6)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queen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of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UK </a:t>
            </a:r>
            <a:r>
              <a:rPr lang="cs-CZ" sz="2800" b="1" dirty="0" err="1" smtClean="0"/>
              <a:t>now</a:t>
            </a:r>
            <a:endParaRPr lang="cs-CZ" sz="2800" b="1" dirty="0" smtClean="0"/>
          </a:p>
          <a:p>
            <a:r>
              <a:rPr lang="cs-CZ" sz="2800" b="1" dirty="0" smtClean="0"/>
              <a:t>7)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capital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of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UK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931359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908720"/>
            <a:ext cx="423224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Could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you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solve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it</a:t>
            </a:r>
            <a:r>
              <a:rPr lang="cs-CZ" sz="3600" b="1" dirty="0" smtClean="0"/>
              <a:t>?</a:t>
            </a:r>
          </a:p>
          <a:p>
            <a:endParaRPr lang="cs-CZ" sz="3600" b="1" dirty="0"/>
          </a:p>
          <a:p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3068960"/>
            <a:ext cx="34852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solution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 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4941168"/>
            <a:ext cx="16321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FF0000"/>
                </a:solidFill>
              </a:rPr>
              <a:t>Britain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4093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88640"/>
            <a:ext cx="6120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 </a:t>
            </a:r>
            <a:r>
              <a:rPr lang="cs-CZ" sz="2800" b="1" dirty="0" err="1" smtClean="0">
                <a:solidFill>
                  <a:srgbClr val="FF0000"/>
                </a:solidFill>
              </a:rPr>
              <a:t>All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solving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of</a:t>
            </a:r>
            <a:r>
              <a:rPr lang="cs-CZ" sz="2800" b="1" dirty="0" smtClean="0">
                <a:solidFill>
                  <a:srgbClr val="FF0000"/>
                </a:solidFill>
              </a:rPr>
              <a:t> 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crossword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422064" y="1231826"/>
            <a:ext cx="720080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B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457530" y="4472186"/>
            <a:ext cx="720080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22064" y="1879898"/>
            <a:ext cx="720080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6" name="Obdélník 5"/>
          <p:cNvSpPr/>
          <p:nvPr/>
        </p:nvSpPr>
        <p:spPr>
          <a:xfrm>
            <a:off x="2443798" y="2527970"/>
            <a:ext cx="720080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7" name="Obdélník 6"/>
          <p:cNvSpPr/>
          <p:nvPr/>
        </p:nvSpPr>
        <p:spPr>
          <a:xfrm>
            <a:off x="2457530" y="3824114"/>
            <a:ext cx="720080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443798" y="3176042"/>
            <a:ext cx="720080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457530" y="5106516"/>
            <a:ext cx="720080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146848" y="1206136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597302" y="1189016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877222" y="1206136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319684" y="1190398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041000" y="1196072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V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762146" y="1196072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I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701984" y="1879898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I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3142144" y="1844144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862224" y="1837088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L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589160" y="1838752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309240" y="1837088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028434" y="1844144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D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737450" y="2527970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D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017370" y="2527970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177610" y="2485160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897690" y="2485078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629220" y="2493598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U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5349300" y="2493598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R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069380" y="2493598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G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6789460" y="2476756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H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1740898" y="3176042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177610" y="3137442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L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3892040" y="3124828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4617780" y="3137442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5308354" y="3137442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6039764" y="3141670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I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6748514" y="3124828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C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1736294" y="3839836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H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1016214" y="3844128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3189060" y="3789742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3909140" y="3770070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4629220" y="3770070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1740898" y="4472186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L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1024266" y="4456996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3177610" y="4418060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3894242" y="4418060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4632768" y="4415230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5352848" y="4415230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6072928" y="4400970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6793008" y="4400970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H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1736294" y="5105068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1024266" y="5105068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L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3174162" y="5063302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D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3909140" y="5066132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4632768" y="5067514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1744346" y="1340768"/>
            <a:ext cx="553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 Black" pitchFamily="34" charset="0"/>
              </a:rPr>
              <a:t>1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1115616" y="2060848"/>
            <a:ext cx="389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 Black" pitchFamily="34" charset="0"/>
              </a:rPr>
              <a:t>2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395536" y="2522514"/>
            <a:ext cx="6778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 Black" pitchFamily="34" charset="0"/>
              </a:rPr>
              <a:t>3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1115616" y="3284984"/>
            <a:ext cx="6218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 Black" pitchFamily="34" charset="0"/>
              </a:rPr>
              <a:t>4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467544" y="3933056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 Black" pitchFamily="34" charset="0"/>
              </a:rPr>
              <a:t>5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539552" y="4492200"/>
            <a:ext cx="5338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 Black" pitchFamily="34" charset="0"/>
              </a:rPr>
              <a:t>6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395536" y="5120258"/>
            <a:ext cx="6778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 Black" pitchFamily="34" charset="0"/>
              </a:rPr>
              <a:t> 7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7482226" y="1196360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77522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6202532" cy="25237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</a:t>
            </a:r>
          </a:p>
          <a:p>
            <a:endParaRPr lang="cs-CZ" sz="2800" dirty="0" smtClean="0"/>
          </a:p>
          <a:p>
            <a:r>
              <a:rPr lang="cs-CZ" sz="2800" smtClean="0">
                <a:hlinkClick r:id="rId3"/>
              </a:rPr>
              <a:t>http</a:t>
            </a:r>
            <a:r>
              <a:rPr lang="cs-CZ" sz="2800" smtClean="0">
                <a:hlinkClick r:id="rId3"/>
              </a:rPr>
              <a:t>://office.microsoft.com</a:t>
            </a:r>
            <a:r>
              <a:rPr lang="cs-CZ" sz="2800" dirty="0" smtClean="0"/>
              <a:t> 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Text sestaven autorkou tohoto </a:t>
            </a:r>
            <a:r>
              <a:rPr lang="cs-CZ" sz="2800" dirty="0" err="1" smtClean="0"/>
              <a:t>DUMu</a:t>
            </a:r>
            <a:r>
              <a:rPr lang="cs-CZ" sz="2800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54905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177</TotalTime>
  <Words>446</Words>
  <Application>Microsoft Office PowerPoint</Application>
  <PresentationFormat>Předvádění na obrazovce (4:3)</PresentationFormat>
  <Paragraphs>153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Aerodynamika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Šárka</cp:lastModifiedBy>
  <cp:revision>24</cp:revision>
  <dcterms:created xsi:type="dcterms:W3CDTF">2012-03-08T14:16:22Z</dcterms:created>
  <dcterms:modified xsi:type="dcterms:W3CDTF">2012-04-13T19:42:29Z</dcterms:modified>
</cp:coreProperties>
</file>