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6" r:id="rId8"/>
    <p:sldId id="268" r:id="rId9"/>
    <p:sldId id="269" r:id="rId10"/>
    <p:sldId id="267" r:id="rId11"/>
    <p:sldId id="270" r:id="rId12"/>
    <p:sldId id="271" r:id="rId13"/>
    <p:sldId id="272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VY_32_INOVACE_17_Anglický jazyk 6.ročník_Tony´s </a:t>
          </a:r>
          <a:r>
            <a:rPr lang="cs-CZ" dirty="0" err="1" smtClean="0"/>
            <a:t>week</a:t>
          </a:r>
          <a:r>
            <a:rPr lang="cs-CZ" dirty="0" smtClean="0"/>
            <a:t>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err="1" smtClean="0"/>
            <a:t>Tony´s</a:t>
          </a:r>
          <a:r>
            <a:rPr lang="cs-CZ" dirty="0" smtClean="0"/>
            <a:t> </a:t>
          </a:r>
          <a:r>
            <a:rPr lang="cs-CZ" dirty="0" err="1" smtClean="0"/>
            <a:t>week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C9802A-BD41-4F67-A354-8C787DAC5D96}" type="presOf" srcId="{D1D4F407-5343-4D3F-B5B9-D407B03CAEB4}" destId="{D005CE8C-CC26-4C3E-AC11-E15060ECD759}" srcOrd="0" destOrd="0" presId="urn:microsoft.com/office/officeart/2005/8/layout/target3"/>
    <dgm:cxn modelId="{469F9C23-3709-4671-81C1-2E3A88579A9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9E5090-3CBA-4C59-B3B6-7D6E4619654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2FA84DA-3C95-4417-91FD-99E408204565}" type="presOf" srcId="{D1B46980-6531-4606-95E6-44980827E919}" destId="{6140AFEC-043D-4C43-A2F9-D0F5331DF3A3}" srcOrd="0" destOrd="0" presId="urn:microsoft.com/office/officeart/2005/8/layout/target3"/>
    <dgm:cxn modelId="{28F36093-4C5F-4C0F-9FE1-7B957CBC57D8}" type="presOf" srcId="{D8197B8C-B260-4A16-BDF4-0947B075E274}" destId="{5A5FFA88-C948-4069-8E93-59FA12366E83}" srcOrd="1" destOrd="0" presId="urn:microsoft.com/office/officeart/2005/8/layout/target3"/>
    <dgm:cxn modelId="{C507E6B1-BDD9-4CC7-A784-E8A624D32BA1}" type="presOf" srcId="{4C35D32F-0EAB-4CD7-82EE-45574DC2A586}" destId="{8BEBB6EC-1DAA-4CAC-8A25-BC0FCBD5DBD5}" srcOrd="0" destOrd="0" presId="urn:microsoft.com/office/officeart/2005/8/layout/target3"/>
    <dgm:cxn modelId="{CB9CEC57-6F89-41FC-B7D6-B2EDACAD8E1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19BA755-19E4-4465-9BB8-158E1690EB13}" type="presOf" srcId="{D8197B8C-B260-4A16-BDF4-0947B075E274}" destId="{25B08C86-7E15-44DC-BE7F-FFB55DD49D12}" srcOrd="0" destOrd="0" presId="urn:microsoft.com/office/officeart/2005/8/layout/target3"/>
    <dgm:cxn modelId="{F3C119F0-D3DE-4B89-880D-DE58A2C86D8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7E23B67-B957-4C99-BD14-572AFA7454FA}" type="presOf" srcId="{B651F6E3-6281-48DB-9319-2AEAFDAE7572}" destId="{6BB5E863-4638-4E1D-BFDE-399D028AC4ED}" srcOrd="1" destOrd="0" presId="urn:microsoft.com/office/officeart/2005/8/layout/target3"/>
    <dgm:cxn modelId="{F1752018-5280-4299-BE20-EC119D65E70E}" type="presOf" srcId="{4C35D32F-0EAB-4CD7-82EE-45574DC2A586}" destId="{890E4F0B-2866-4A3F-A3C7-2A14B1797930}" srcOrd="1" destOrd="0" presId="urn:microsoft.com/office/officeart/2005/8/layout/target3"/>
    <dgm:cxn modelId="{D285D998-C5FF-42DD-8A77-85E038424F67}" type="presParOf" srcId="{333A1088-737F-45CB-B68E-254E46348037}" destId="{F5ABB229-8D3B-4694-996A-96F23CF14429}" srcOrd="0" destOrd="0" presId="urn:microsoft.com/office/officeart/2005/8/layout/target3"/>
    <dgm:cxn modelId="{531AF472-B9B6-4BB3-A386-EF8386A66F07}" type="presParOf" srcId="{333A1088-737F-45CB-B68E-254E46348037}" destId="{F41139FD-01EE-4571-8B17-4FB00FC51163}" srcOrd="1" destOrd="0" presId="urn:microsoft.com/office/officeart/2005/8/layout/target3"/>
    <dgm:cxn modelId="{A3259328-9C22-4D78-B2D6-7EA6CF960737}" type="presParOf" srcId="{333A1088-737F-45CB-B68E-254E46348037}" destId="{D005CE8C-CC26-4C3E-AC11-E15060ECD759}" srcOrd="2" destOrd="0" presId="urn:microsoft.com/office/officeart/2005/8/layout/target3"/>
    <dgm:cxn modelId="{A89B061C-6E69-45B9-A28F-1C9448CC5303}" type="presParOf" srcId="{333A1088-737F-45CB-B68E-254E46348037}" destId="{2C702D82-9B77-49B7-9568-BB8EB47C3372}" srcOrd="3" destOrd="0" presId="urn:microsoft.com/office/officeart/2005/8/layout/target3"/>
    <dgm:cxn modelId="{6AA65D38-ED36-466F-BDD0-BBFDFEDA9AF7}" type="presParOf" srcId="{333A1088-737F-45CB-B68E-254E46348037}" destId="{A52A0455-90FF-4808-ABD0-F02540D31D5A}" srcOrd="4" destOrd="0" presId="urn:microsoft.com/office/officeart/2005/8/layout/target3"/>
    <dgm:cxn modelId="{78815A4C-FAE0-405C-86F5-6B79A8327F76}" type="presParOf" srcId="{333A1088-737F-45CB-B68E-254E46348037}" destId="{6140AFEC-043D-4C43-A2F9-D0F5331DF3A3}" srcOrd="5" destOrd="0" presId="urn:microsoft.com/office/officeart/2005/8/layout/target3"/>
    <dgm:cxn modelId="{DEBD678D-2084-4698-B6E0-0B49640011DC}" type="presParOf" srcId="{333A1088-737F-45CB-B68E-254E46348037}" destId="{9358AC05-5D7D-4327-9F80-1AD486AEA664}" srcOrd="6" destOrd="0" presId="urn:microsoft.com/office/officeart/2005/8/layout/target3"/>
    <dgm:cxn modelId="{5D6F7DD7-78F8-4C06-858F-0B02D4EA36B1}" type="presParOf" srcId="{333A1088-737F-45CB-B68E-254E46348037}" destId="{313FC574-E1CD-4FB4-B054-0B805CE0447D}" srcOrd="7" destOrd="0" presId="urn:microsoft.com/office/officeart/2005/8/layout/target3"/>
    <dgm:cxn modelId="{9B7AECA5-8904-4005-8688-1853C34F506E}" type="presParOf" srcId="{333A1088-737F-45CB-B68E-254E46348037}" destId="{619D679B-A015-4ECF-8348-D1034C574F40}" srcOrd="8" destOrd="0" presId="urn:microsoft.com/office/officeart/2005/8/layout/target3"/>
    <dgm:cxn modelId="{B7DD6E12-485E-4659-BB35-907B77352FFE}" type="presParOf" srcId="{333A1088-737F-45CB-B68E-254E46348037}" destId="{322283A8-4A27-4CDA-BAE3-F381106A9174}" srcOrd="9" destOrd="0" presId="urn:microsoft.com/office/officeart/2005/8/layout/target3"/>
    <dgm:cxn modelId="{AFA2806F-7CA6-44E6-A228-622152C526BC}" type="presParOf" srcId="{333A1088-737F-45CB-B68E-254E46348037}" destId="{FFC9F71D-1B4F-4AD9-A4A6-86ADEFC8AF5C}" srcOrd="10" destOrd="0" presId="urn:microsoft.com/office/officeart/2005/8/layout/target3"/>
    <dgm:cxn modelId="{F3332479-BFC5-4158-B338-CB66E512663B}" type="presParOf" srcId="{333A1088-737F-45CB-B68E-254E46348037}" destId="{25B08C86-7E15-44DC-BE7F-FFB55DD49D12}" srcOrd="11" destOrd="0" presId="urn:microsoft.com/office/officeart/2005/8/layout/target3"/>
    <dgm:cxn modelId="{50B50D0A-3B67-4C1B-87BD-4C3EDCCD3291}" type="presParOf" srcId="{333A1088-737F-45CB-B68E-254E46348037}" destId="{76644BE8-9D7C-4C09-B250-3D10AF48CBB7}" srcOrd="12" destOrd="0" presId="urn:microsoft.com/office/officeart/2005/8/layout/target3"/>
    <dgm:cxn modelId="{85C664F3-9756-4E44-BD60-ADECB43992D5}" type="presParOf" srcId="{333A1088-737F-45CB-B68E-254E46348037}" destId="{EE85B701-7295-41C0-BA7A-34D3756A2AE6}" srcOrd="13" destOrd="0" presId="urn:microsoft.com/office/officeart/2005/8/layout/target3"/>
    <dgm:cxn modelId="{6CC015B0-A694-4A6B-A08C-F2442401257F}" type="presParOf" srcId="{333A1088-737F-45CB-B68E-254E46348037}" destId="{8BEBB6EC-1DAA-4CAC-8A25-BC0FCBD5DBD5}" srcOrd="14" destOrd="0" presId="urn:microsoft.com/office/officeart/2005/8/layout/target3"/>
    <dgm:cxn modelId="{86CE37E5-7216-48DD-98F0-8E625A735596}" type="presParOf" srcId="{333A1088-737F-45CB-B68E-254E46348037}" destId="{AED2198E-93D5-4001-81B4-73124B309672}" srcOrd="15" destOrd="0" presId="urn:microsoft.com/office/officeart/2005/8/layout/target3"/>
    <dgm:cxn modelId="{7B8128BF-7B7A-477A-8D3A-0347C9E40BC6}" type="presParOf" srcId="{333A1088-737F-45CB-B68E-254E46348037}" destId="{2BE915AB-18AA-4053-B92C-3BFC9ED204BB}" srcOrd="16" destOrd="0" presId="urn:microsoft.com/office/officeart/2005/8/layout/target3"/>
    <dgm:cxn modelId="{A29405A0-D982-4358-A125-7CB101ADCAD1}" type="presParOf" srcId="{333A1088-737F-45CB-B68E-254E46348037}" destId="{6BB5E863-4638-4E1D-BFDE-399D028AC4ED}" srcOrd="17" destOrd="0" presId="urn:microsoft.com/office/officeart/2005/8/layout/target3"/>
    <dgm:cxn modelId="{CBDAC498-6F37-448E-BB4C-5CA2DC786FDB}" type="presParOf" srcId="{333A1088-737F-45CB-B68E-254E46348037}" destId="{5A5FFA88-C948-4069-8E93-59FA12366E83}" srcOrd="18" destOrd="0" presId="urn:microsoft.com/office/officeart/2005/8/layout/target3"/>
    <dgm:cxn modelId="{0F1FD43A-24A3-4F6D-97E4-A27E1FFF67A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ZŠ Týnec nad Labem</a:t>
          </a:r>
          <a:endParaRPr lang="cs-CZ" sz="17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Lenka Hrnčířová</a:t>
          </a:r>
          <a:endParaRPr lang="cs-CZ" sz="17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VY_32_INOVACE_17_Anglický jazyk 6.ročník_Tony´s </a:t>
          </a:r>
          <a:r>
            <a:rPr lang="cs-CZ" sz="1700" kern="1200" dirty="0" err="1" smtClean="0"/>
            <a:t>week</a:t>
          </a:r>
          <a:r>
            <a:rPr lang="cs-CZ" sz="1700" kern="1200" dirty="0" smtClean="0"/>
            <a:t> </a:t>
          </a:r>
          <a:endParaRPr lang="cs-CZ" sz="17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</a:t>
          </a:r>
          <a:r>
            <a:rPr lang="cs-CZ" sz="1700" kern="1200" dirty="0" err="1" smtClean="0"/>
            <a:t>Tony´s</a:t>
          </a:r>
          <a:r>
            <a:rPr lang="cs-CZ" sz="1700" kern="1200" dirty="0" smtClean="0"/>
            <a:t> </a:t>
          </a:r>
          <a:r>
            <a:rPr lang="cs-CZ" sz="1700" kern="1200" dirty="0" err="1" smtClean="0"/>
            <a:t>week</a:t>
          </a:r>
          <a:endParaRPr lang="cs-CZ" sz="17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CZ.1.07/1.4.00/21.1921</a:t>
          </a:r>
          <a:endParaRPr lang="cs-CZ" sz="17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E5C9A9-BAB1-4E16-AACA-44DED78C864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9730DB-F05A-471B-8ACB-24233004E8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4996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19130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9944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58142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0537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15306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8720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32449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10123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14181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69990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30209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54071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730DB-F05A-471B-8ACB-24233004E87D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0845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2648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2761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8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1261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7984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514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1053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9014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4977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588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1512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AFD9A3-E094-4C81-BBB0-2160A6481BD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2450D-68C4-49F0-8A04-54384FA7FD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4344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420247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9339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4721036" cy="55399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dirty="0" smtClean="0"/>
          </a:p>
          <a:p>
            <a:r>
              <a:rPr lang="cs-CZ" sz="2400" dirty="0" smtClean="0"/>
              <a:t>Anglický jazyk, 6.ročník, </a:t>
            </a:r>
            <a:r>
              <a:rPr lang="cs-CZ" sz="2400" dirty="0" err="1" smtClean="0"/>
              <a:t>Tony´s</a:t>
            </a:r>
            <a:r>
              <a:rPr lang="cs-CZ" sz="2400" dirty="0" smtClean="0"/>
              <a:t> </a:t>
            </a:r>
            <a:r>
              <a:rPr lang="cs-CZ" sz="2400" dirty="0" err="1" smtClean="0"/>
              <a:t>week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Práce s textem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Čtení, překlad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Odpovídání na otázky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Doplňování chybějících slov 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r>
              <a:rPr lang="cs-CZ" sz="2400" dirty="0" smtClean="0"/>
              <a:t>Pomůcky: fixy na interaktivní tabuli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9187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83817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Tony´ s </a:t>
            </a:r>
            <a:r>
              <a:rPr lang="cs-CZ" sz="2800" b="1" u="sng" dirty="0" err="1" smtClean="0"/>
              <a:t>week</a:t>
            </a:r>
            <a:endParaRPr lang="cs-CZ" sz="2800" dirty="0" smtClean="0"/>
          </a:p>
          <a:p>
            <a:r>
              <a:rPr lang="cs-CZ" sz="2800" b="1" dirty="0" err="1" smtClean="0">
                <a:solidFill>
                  <a:srgbClr val="00B0F0"/>
                </a:solidFill>
              </a:rPr>
              <a:t>Monday</a:t>
            </a:r>
            <a:endParaRPr lang="cs-CZ" sz="2800" b="1" dirty="0" smtClean="0"/>
          </a:p>
          <a:p>
            <a:r>
              <a:rPr lang="cs-CZ" sz="2800" b="1" dirty="0" smtClean="0"/>
              <a:t>Tony </a:t>
            </a:r>
            <a:r>
              <a:rPr lang="cs-CZ" sz="2800" b="1" dirty="0" err="1" smtClean="0"/>
              <a:t>felt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ill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when</a:t>
            </a:r>
            <a:r>
              <a:rPr lang="cs-CZ" sz="2800" b="1" dirty="0" smtClean="0"/>
              <a:t> he </a:t>
            </a:r>
            <a:r>
              <a:rPr lang="cs-CZ" sz="2800" b="1" dirty="0" err="1" smtClean="0"/>
              <a:t>got</a:t>
            </a:r>
            <a:r>
              <a:rPr lang="cs-CZ" sz="2800" b="1" dirty="0" smtClean="0"/>
              <a:t> up.</a:t>
            </a:r>
          </a:p>
          <a:p>
            <a:r>
              <a:rPr lang="cs-CZ" sz="2800" b="1" dirty="0" smtClean="0"/>
              <a:t>He </a:t>
            </a:r>
            <a:r>
              <a:rPr lang="cs-CZ" sz="2800" b="1" dirty="0" err="1" smtClean="0"/>
              <a:t>couldn´t</a:t>
            </a:r>
            <a:r>
              <a:rPr lang="cs-CZ" sz="2800" b="1" dirty="0" smtClean="0"/>
              <a:t> go to </a:t>
            </a:r>
            <a:r>
              <a:rPr lang="cs-CZ" sz="2800" b="1" dirty="0" err="1" smtClean="0"/>
              <a:t>school</a:t>
            </a:r>
            <a:r>
              <a:rPr lang="cs-CZ" sz="2800" b="1" dirty="0" smtClean="0"/>
              <a:t>, he </a:t>
            </a:r>
            <a:r>
              <a:rPr lang="cs-CZ" sz="2800" b="1" dirty="0" err="1" smtClean="0"/>
              <a:t>went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back</a:t>
            </a:r>
            <a:r>
              <a:rPr lang="cs-CZ" sz="2800" b="1" dirty="0" smtClean="0"/>
              <a:t> to </a:t>
            </a:r>
            <a:r>
              <a:rPr lang="cs-CZ" sz="2800" b="1" dirty="0" err="1" smtClean="0"/>
              <a:t>bed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Tony ´s </a:t>
            </a:r>
            <a:r>
              <a:rPr lang="cs-CZ" sz="2800" b="1" dirty="0" err="1" smtClean="0"/>
              <a:t>mother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called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doctor</a:t>
            </a:r>
            <a:r>
              <a:rPr lang="cs-CZ" sz="2800" b="1" dirty="0" smtClean="0"/>
              <a:t> but he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ill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too</a:t>
            </a:r>
            <a:r>
              <a:rPr lang="cs-CZ" sz="2800" b="1" dirty="0" smtClean="0"/>
              <a:t>.</a:t>
            </a:r>
          </a:p>
          <a:p>
            <a:r>
              <a:rPr lang="cs-CZ" sz="2800" b="1" dirty="0" err="1" smtClean="0">
                <a:solidFill>
                  <a:srgbClr val="00B0F0"/>
                </a:solidFill>
              </a:rPr>
              <a:t>Tuesday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err="1" smtClean="0"/>
              <a:t>The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doctor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came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checked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Tony´s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temperature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He </a:t>
            </a:r>
            <a:r>
              <a:rPr lang="cs-CZ" sz="2800" b="1" dirty="0" err="1" smtClean="0"/>
              <a:t>wrote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prescription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Mum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got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medicine</a:t>
            </a:r>
            <a:endParaRPr lang="cs-CZ" sz="2800" b="1" dirty="0" smtClean="0"/>
          </a:p>
          <a:p>
            <a:r>
              <a:rPr lang="cs-CZ" sz="2800" b="1" dirty="0" err="1"/>
              <a:t>w</a:t>
            </a:r>
            <a:r>
              <a:rPr lang="cs-CZ" sz="2800" b="1" dirty="0" err="1" smtClean="0"/>
              <a:t>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went</a:t>
            </a:r>
            <a:r>
              <a:rPr lang="cs-CZ" sz="2800" b="1" dirty="0" smtClean="0"/>
              <a:t> to </a:t>
            </a:r>
            <a:r>
              <a:rPr lang="cs-CZ" sz="2800" b="1" dirty="0" err="1" smtClean="0"/>
              <a:t>shop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medicine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tasted</a:t>
            </a:r>
            <a:r>
              <a:rPr lang="cs-CZ" sz="2800" b="1" dirty="0" smtClean="0"/>
              <a:t> </a:t>
            </a:r>
          </a:p>
          <a:p>
            <a:r>
              <a:rPr lang="cs-CZ" sz="2800" b="1" dirty="0" err="1"/>
              <a:t>h</a:t>
            </a:r>
            <a:r>
              <a:rPr lang="cs-CZ" sz="2800" b="1" dirty="0" err="1" smtClean="0"/>
              <a:t>orrible</a:t>
            </a:r>
            <a:r>
              <a:rPr lang="cs-CZ" sz="2800" b="1" dirty="0" smtClean="0"/>
              <a:t>.</a:t>
            </a:r>
          </a:p>
        </p:txBody>
      </p:sp>
      <p:pic>
        <p:nvPicPr>
          <p:cNvPr id="1026" name="Picture 2" descr="http://ts2.mm.bing.net/images/thumbnail.aspx?q=4546266348192313&amp;id=01fcd242dc43d93e7ede0f48f32f2311&amp;url=http%3a%2f%2fwww.rodina-finance.cz%2fimg%2ffull%2f4%2f124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913522"/>
            <a:ext cx="2292846" cy="171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s1.mm.bing.net/images/thumbnail.aspx?q=4583581018816944&amp;id=2ea976bcf5c2ee77c80310106a269016&amp;url=http%3a%2f%2fimg.ihned.cz%2fattachment.php%2f140%2f31689140%2fos35CDEGHIJlPQWdefhqrxyz1TUw9Amn%2flek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68476"/>
            <a:ext cx="2857500" cy="160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679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03784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F0"/>
                </a:solidFill>
              </a:rPr>
              <a:t>Wednesday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err="1" smtClean="0"/>
              <a:t>Tony´s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bought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him</a:t>
            </a:r>
            <a:r>
              <a:rPr lang="cs-CZ" sz="2800" b="1" dirty="0" smtClean="0"/>
              <a:t> a model </a:t>
            </a:r>
            <a:r>
              <a:rPr lang="cs-CZ" sz="2800" b="1" dirty="0" err="1" smtClean="0"/>
              <a:t>aeroplane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Tony </a:t>
            </a:r>
            <a:r>
              <a:rPr lang="cs-CZ" sz="2800" b="1" dirty="0" err="1" smtClean="0"/>
              <a:t>read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instructions</a:t>
            </a:r>
            <a:r>
              <a:rPr lang="cs-CZ" sz="2800" b="1" dirty="0" smtClean="0"/>
              <a:t>. But he </a:t>
            </a:r>
            <a:r>
              <a:rPr lang="cs-CZ" sz="2800" b="1" dirty="0" err="1" smtClean="0"/>
              <a:t>couldn´t</a:t>
            </a:r>
            <a:r>
              <a:rPr lang="cs-CZ" sz="2800" b="1" dirty="0" smtClean="0"/>
              <a:t> make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,</a:t>
            </a:r>
          </a:p>
          <a:p>
            <a:r>
              <a:rPr lang="cs-CZ" sz="2800" b="1" dirty="0" err="1"/>
              <a:t>b</a:t>
            </a:r>
            <a:r>
              <a:rPr lang="cs-CZ" sz="2800" b="1" dirty="0" err="1" smtClean="0"/>
              <a:t>ecause</a:t>
            </a:r>
            <a:r>
              <a:rPr lang="cs-CZ" sz="2800" b="1" dirty="0" smtClean="0"/>
              <a:t> he </a:t>
            </a:r>
            <a:r>
              <a:rPr lang="cs-CZ" sz="2800" b="1" dirty="0" err="1" smtClean="0"/>
              <a:t>didn´t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glue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Their</a:t>
            </a:r>
            <a:r>
              <a:rPr lang="cs-CZ" sz="2800" b="1" dirty="0" smtClean="0"/>
              <a:t> dog </a:t>
            </a:r>
            <a:r>
              <a:rPr lang="cs-CZ" sz="2800" b="1" dirty="0" err="1" smtClean="0"/>
              <a:t>Barney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ate</a:t>
            </a:r>
            <a:endParaRPr lang="cs-CZ" sz="2800" b="1" dirty="0" smtClean="0"/>
          </a:p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glue</a:t>
            </a:r>
            <a:r>
              <a:rPr lang="cs-CZ" sz="2800" b="1" dirty="0" smtClean="0"/>
              <a:t>.</a:t>
            </a:r>
          </a:p>
          <a:p>
            <a:r>
              <a:rPr lang="cs-CZ" sz="2800" b="1" dirty="0" err="1" smtClean="0"/>
              <a:t>Mum</a:t>
            </a:r>
            <a:r>
              <a:rPr lang="cs-CZ" sz="2800" b="1" dirty="0" smtClean="0"/>
              <a:t>  and </a:t>
            </a:r>
            <a:r>
              <a:rPr lang="cs-CZ" sz="2800" b="1" dirty="0" err="1" smtClean="0"/>
              <a:t>father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dog to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vet.</a:t>
            </a:r>
          </a:p>
          <a:p>
            <a:endParaRPr lang="cs-CZ" sz="2800" b="1" dirty="0"/>
          </a:p>
        </p:txBody>
      </p:sp>
      <p:pic>
        <p:nvPicPr>
          <p:cNvPr id="2050" name="Picture 2" descr="http://ts1.mm.bing.net/images/thumbnail.aspx?q=4527544581161164&amp;id=bb5c168720c6d5968ba5e69c8729a40b&amp;url=http%3a%2f%2fimg.nejlepsiceny.cz%2fdirect%2fiR%2fimportprodukt-orig%2f59b%2f59b752cc83da6e51a2596dc405778e25--mmf250x2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561" y="3356992"/>
            <a:ext cx="2232247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s2.mm.bing.net/images/thumbnail.aspx?q=4630765521273241&amp;id=da6251b58cbda08496ae795ffd68e8cd&amp;url=http%3a%2f%2fiobchod.urbanek-svt.cz%2fstilus%2fobrazky%2f1100004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60489"/>
            <a:ext cx="1395412" cy="142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s4.mm.bing.net/images/thumbnail.aspx?q=4893016227056519&amp;id=30c0ede79d66bebdd5717956b7f97e3e&amp;url=http%3a%2f%2fwww.veterix.cz%2fwebimages%2fshe-vet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9818" y="3212976"/>
            <a:ext cx="2088232" cy="303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789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52573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F0"/>
                </a:solidFill>
              </a:rPr>
              <a:t>Thursday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err="1" smtClean="0"/>
              <a:t>Mother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father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worried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about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dog.</a:t>
            </a:r>
          </a:p>
          <a:p>
            <a:r>
              <a:rPr lang="cs-CZ" sz="2800" b="1" dirty="0" err="1" smtClean="0"/>
              <a:t>Tony´s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brought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some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glue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Tony. He made</a:t>
            </a:r>
          </a:p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aeroplane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err="1" smtClean="0">
                <a:solidFill>
                  <a:srgbClr val="00B0F0"/>
                </a:solidFill>
              </a:rPr>
              <a:t>Friday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err="1" smtClean="0"/>
              <a:t>Grandmother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came</a:t>
            </a:r>
            <a:r>
              <a:rPr lang="cs-CZ" sz="2800" b="1" dirty="0" smtClean="0"/>
              <a:t> to visit </a:t>
            </a:r>
            <a:r>
              <a:rPr lang="cs-CZ" sz="2800" b="1" dirty="0" err="1" smtClean="0"/>
              <a:t>ill</a:t>
            </a:r>
            <a:r>
              <a:rPr lang="cs-CZ" sz="2800" b="1" dirty="0" smtClean="0"/>
              <a:t> Tony. </a:t>
            </a:r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sat</a:t>
            </a:r>
            <a:r>
              <a:rPr lang="cs-CZ" sz="2800" b="1" dirty="0" smtClean="0"/>
              <a:t> on his model</a:t>
            </a:r>
          </a:p>
          <a:p>
            <a:r>
              <a:rPr lang="cs-CZ" sz="2800" b="1" dirty="0"/>
              <a:t>a</a:t>
            </a:r>
            <a:r>
              <a:rPr lang="cs-CZ" sz="2800" b="1" dirty="0" smtClean="0"/>
              <a:t>nd </a:t>
            </a:r>
            <a:r>
              <a:rPr lang="cs-CZ" sz="2800" b="1" dirty="0" err="1" smtClean="0"/>
              <a:t>broke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pic>
        <p:nvPicPr>
          <p:cNvPr id="3074" name="Picture 2" descr="http://ts1.mm.bing.net/images/thumbnail.aspx?q=4621106130781164&amp;id=f5bd3b6f6ab95b965e15a46e802213ef&amp;url=http%3a%2f%2fwww.fotoaparat.cz%2fg%2f08%2f06%2f13%2f537053_8a3c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21089"/>
            <a:ext cx="2592288" cy="1831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570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68558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F0"/>
                </a:solidFill>
              </a:rPr>
              <a:t>Saturday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smtClean="0"/>
              <a:t>Tony </a:t>
            </a:r>
            <a:r>
              <a:rPr lang="cs-CZ" sz="2800" b="1" dirty="0" err="1" smtClean="0"/>
              <a:t>felt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better</a:t>
            </a:r>
            <a:r>
              <a:rPr lang="cs-CZ" sz="2800" b="1" dirty="0" smtClean="0"/>
              <a:t>.  He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happy. He </a:t>
            </a:r>
            <a:r>
              <a:rPr lang="cs-CZ" sz="2800" b="1" dirty="0" err="1" smtClean="0"/>
              <a:t>can</a:t>
            </a:r>
            <a:r>
              <a:rPr lang="cs-CZ" sz="2800" b="1" dirty="0" smtClean="0"/>
              <a:t> go </a:t>
            </a:r>
            <a:r>
              <a:rPr lang="cs-CZ" sz="2800" b="1" dirty="0" err="1" smtClean="0"/>
              <a:t>back</a:t>
            </a:r>
            <a:r>
              <a:rPr lang="cs-CZ" sz="2800" b="1" dirty="0" smtClean="0"/>
              <a:t> to </a:t>
            </a:r>
            <a:r>
              <a:rPr lang="cs-CZ" sz="2800" b="1" dirty="0" err="1" smtClean="0"/>
              <a:t>school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HOORAY.</a:t>
            </a:r>
            <a:endParaRPr lang="cs-CZ" sz="2800" b="1" dirty="0"/>
          </a:p>
        </p:txBody>
      </p:sp>
      <p:pic>
        <p:nvPicPr>
          <p:cNvPr id="4098" name="Picture 2" descr="http://ts3.mm.bing.net/images/thumbnail.aspx?q=4618580707707362&amp;id=07ad2e302c2bc52ad8244b0697891bc7&amp;url=http%3a%2f%2fwww.zsdrnovice.cz%2fsoubory%2fuvodni_stran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38712"/>
            <a:ext cx="2664296" cy="199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45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520257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Answer</a:t>
            </a:r>
            <a:endParaRPr lang="cs-CZ" sz="2800" b="1" dirty="0">
              <a:solidFill>
                <a:srgbClr val="FF0000"/>
              </a:solidFill>
            </a:endParaRPr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err="1"/>
              <a:t>How</a:t>
            </a:r>
            <a:r>
              <a:rPr lang="cs-CZ" sz="2800" dirty="0"/>
              <a:t> </a:t>
            </a:r>
            <a:r>
              <a:rPr lang="cs-CZ" sz="2800" dirty="0" err="1"/>
              <a:t>did</a:t>
            </a:r>
            <a:r>
              <a:rPr lang="cs-CZ" sz="2800" dirty="0"/>
              <a:t> Tony </a:t>
            </a:r>
            <a:r>
              <a:rPr lang="cs-CZ" sz="2800" dirty="0" err="1"/>
              <a:t>feel</a:t>
            </a:r>
            <a:r>
              <a:rPr lang="cs-CZ" sz="2800" dirty="0"/>
              <a:t> on </a:t>
            </a:r>
            <a:r>
              <a:rPr lang="cs-CZ" sz="2800" dirty="0" err="1"/>
              <a:t>Monday</a:t>
            </a:r>
            <a:r>
              <a:rPr lang="cs-CZ" sz="2800" dirty="0"/>
              <a:t>?</a:t>
            </a:r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1916832"/>
            <a:ext cx="18002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He </a:t>
            </a:r>
            <a:r>
              <a:rPr lang="cs-CZ" sz="2800" b="1" dirty="0" err="1">
                <a:solidFill>
                  <a:srgbClr val="FF0000"/>
                </a:solidFill>
              </a:rPr>
              <a:t>felt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ill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77768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</a:t>
            </a:r>
            <a:r>
              <a:rPr lang="cs-CZ" sz="2800" dirty="0" err="1" smtClean="0"/>
              <a:t>Why</a:t>
            </a:r>
            <a:r>
              <a:rPr lang="cs-CZ" sz="2800" dirty="0" smtClean="0"/>
              <a:t> </a:t>
            </a:r>
            <a:r>
              <a:rPr lang="cs-CZ" sz="2800" dirty="0" err="1"/>
              <a:t>couldn´t</a:t>
            </a:r>
            <a:r>
              <a:rPr lang="cs-CZ" sz="2800" dirty="0"/>
              <a:t> 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doctor</a:t>
            </a:r>
            <a:r>
              <a:rPr lang="cs-CZ" sz="2800" dirty="0"/>
              <a:t> </a:t>
            </a:r>
            <a:r>
              <a:rPr lang="cs-CZ" sz="2800" dirty="0" err="1"/>
              <a:t>come</a:t>
            </a:r>
            <a:r>
              <a:rPr lang="cs-CZ" sz="2800" dirty="0"/>
              <a:t> on </a:t>
            </a:r>
            <a:r>
              <a:rPr lang="cs-CZ" sz="2800" dirty="0" err="1"/>
              <a:t>Monday</a:t>
            </a:r>
            <a:r>
              <a:rPr lang="cs-CZ" sz="2800" dirty="0"/>
              <a:t>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3356992"/>
            <a:ext cx="252028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He </a:t>
            </a:r>
            <a:r>
              <a:rPr lang="cs-CZ" sz="2800" b="1" dirty="0" err="1">
                <a:solidFill>
                  <a:srgbClr val="FF0000"/>
                </a:solidFill>
              </a:rPr>
              <a:t>was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ill</a:t>
            </a:r>
            <a:r>
              <a:rPr lang="cs-CZ" sz="2800" b="1" dirty="0">
                <a:solidFill>
                  <a:srgbClr val="FF0000"/>
                </a:solidFill>
              </a:rPr>
              <a:t>, </a:t>
            </a:r>
            <a:r>
              <a:rPr lang="cs-CZ" sz="2800" b="1" dirty="0" err="1">
                <a:solidFill>
                  <a:srgbClr val="FF0000"/>
                </a:solidFill>
              </a:rPr>
              <a:t>too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077072"/>
            <a:ext cx="612068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/>
              <a:t>did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doctor</a:t>
            </a:r>
            <a:r>
              <a:rPr lang="cs-CZ" sz="2800" dirty="0"/>
              <a:t> </a:t>
            </a:r>
            <a:r>
              <a:rPr lang="cs-CZ" sz="2800" dirty="0" err="1"/>
              <a:t>write</a:t>
            </a:r>
            <a:r>
              <a:rPr lang="cs-CZ" sz="2800" dirty="0"/>
              <a:t> </a:t>
            </a:r>
            <a:r>
              <a:rPr lang="cs-CZ" sz="2800" dirty="0" err="1"/>
              <a:t>for</a:t>
            </a:r>
            <a:r>
              <a:rPr lang="cs-CZ" sz="2800" dirty="0"/>
              <a:t> Tony?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96825" y="4797152"/>
            <a:ext cx="510356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doctor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wrote</a:t>
            </a:r>
            <a:r>
              <a:rPr lang="cs-CZ" sz="2800" b="1" dirty="0">
                <a:solidFill>
                  <a:srgbClr val="FF0000"/>
                </a:solidFill>
              </a:rPr>
              <a:t> a </a:t>
            </a:r>
            <a:r>
              <a:rPr lang="cs-CZ" sz="2800" b="1" dirty="0" err="1" smtClean="0">
                <a:solidFill>
                  <a:srgbClr val="FF0000"/>
                </a:solidFill>
              </a:rPr>
              <a:t>prescription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299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60486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4) </a:t>
            </a:r>
            <a:r>
              <a:rPr lang="cs-CZ" sz="2800" dirty="0" err="1" smtClean="0"/>
              <a:t>How</a:t>
            </a:r>
            <a:r>
              <a:rPr lang="cs-CZ" sz="2800" dirty="0" smtClean="0"/>
              <a:t> </a:t>
            </a:r>
            <a:r>
              <a:rPr lang="cs-CZ" sz="2800" dirty="0" err="1"/>
              <a:t>did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medicine</a:t>
            </a:r>
            <a:r>
              <a:rPr lang="cs-CZ" sz="2800" dirty="0"/>
              <a:t> taste?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1124744"/>
            <a:ext cx="278884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It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tasted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horrible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8456" y="2276871"/>
            <a:ext cx="718427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5) </a:t>
            </a:r>
            <a:r>
              <a:rPr lang="cs-CZ" sz="2800" dirty="0" err="1"/>
              <a:t>What</a:t>
            </a:r>
            <a:r>
              <a:rPr lang="cs-CZ" sz="2800" dirty="0"/>
              <a:t> </a:t>
            </a:r>
            <a:r>
              <a:rPr lang="cs-CZ" sz="2800" dirty="0" err="1"/>
              <a:t>present</a:t>
            </a:r>
            <a:r>
              <a:rPr lang="cs-CZ" sz="2800" dirty="0"/>
              <a:t> </a:t>
            </a:r>
            <a:r>
              <a:rPr lang="cs-CZ" sz="2800" dirty="0" err="1"/>
              <a:t>did</a:t>
            </a:r>
            <a:r>
              <a:rPr lang="cs-CZ" sz="2800" dirty="0"/>
              <a:t> </a:t>
            </a:r>
            <a:r>
              <a:rPr lang="cs-CZ" sz="2800" dirty="0" err="1"/>
              <a:t>Tony´s</a:t>
            </a:r>
            <a:r>
              <a:rPr lang="cs-CZ" sz="2800" dirty="0"/>
              <a:t>  </a:t>
            </a:r>
            <a:r>
              <a:rPr lang="cs-CZ" sz="2800" dirty="0" err="1"/>
              <a:t>father</a:t>
            </a:r>
            <a:r>
              <a:rPr lang="cs-CZ" sz="2800" dirty="0"/>
              <a:t> </a:t>
            </a:r>
            <a:r>
              <a:rPr lang="cs-CZ" sz="2800" dirty="0" err="1"/>
              <a:t>buy</a:t>
            </a:r>
            <a:r>
              <a:rPr lang="cs-CZ" sz="2800" dirty="0"/>
              <a:t> </a:t>
            </a:r>
            <a:r>
              <a:rPr lang="cs-CZ" sz="2800" dirty="0" err="1"/>
              <a:t>for</a:t>
            </a:r>
            <a:r>
              <a:rPr lang="cs-CZ" sz="2800" dirty="0"/>
              <a:t> Tony?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212976"/>
            <a:ext cx="705678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Tony´s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f</a:t>
            </a:r>
            <a:r>
              <a:rPr lang="cs-CZ" sz="2800" b="1" dirty="0" err="1" smtClean="0">
                <a:solidFill>
                  <a:srgbClr val="FF0000"/>
                </a:solidFill>
              </a:rPr>
              <a:t>ather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bought</a:t>
            </a:r>
            <a:r>
              <a:rPr lang="cs-CZ" sz="2800" b="1" dirty="0">
                <a:solidFill>
                  <a:srgbClr val="FF0000"/>
                </a:solidFill>
              </a:rPr>
              <a:t> a model </a:t>
            </a:r>
            <a:r>
              <a:rPr lang="cs-CZ" sz="2800" b="1" dirty="0" err="1">
                <a:solidFill>
                  <a:srgbClr val="FF0000"/>
                </a:solidFill>
              </a:rPr>
              <a:t>aeroplane</a:t>
            </a:r>
            <a:r>
              <a:rPr lang="cs-CZ" sz="2800" b="1" dirty="0">
                <a:solidFill>
                  <a:srgbClr val="FF0000"/>
                </a:solidFill>
              </a:rPr>
              <a:t>.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293096"/>
            <a:ext cx="6434967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6) </a:t>
            </a:r>
            <a:r>
              <a:rPr lang="cs-CZ" sz="2800" dirty="0" err="1" smtClean="0"/>
              <a:t>Why</a:t>
            </a:r>
            <a:r>
              <a:rPr lang="cs-CZ" sz="2800" dirty="0" smtClean="0"/>
              <a:t> </a:t>
            </a:r>
            <a:r>
              <a:rPr lang="cs-CZ" sz="2800" dirty="0" err="1"/>
              <a:t>couldn´t</a:t>
            </a:r>
            <a:r>
              <a:rPr lang="cs-CZ" sz="2800" dirty="0"/>
              <a:t> Tony make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aeroplene</a:t>
            </a:r>
            <a:r>
              <a:rPr lang="cs-CZ" sz="2800" dirty="0"/>
              <a:t>?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5093316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He </a:t>
            </a:r>
            <a:r>
              <a:rPr lang="cs-CZ" sz="2800" b="1" dirty="0" err="1">
                <a:solidFill>
                  <a:srgbClr val="FF0000"/>
                </a:solidFill>
              </a:rPr>
              <a:t>didn´t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have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any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glue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93783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8746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7) 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/>
              <a:t>did</a:t>
            </a:r>
            <a:r>
              <a:rPr lang="cs-CZ" sz="2800" dirty="0"/>
              <a:t> </a:t>
            </a:r>
            <a:r>
              <a:rPr lang="cs-CZ" sz="2800" dirty="0" err="1"/>
              <a:t>mother</a:t>
            </a:r>
            <a:r>
              <a:rPr lang="cs-CZ" sz="2800" dirty="0"/>
              <a:t> and </a:t>
            </a:r>
            <a:r>
              <a:rPr lang="cs-CZ" sz="2800" dirty="0" err="1"/>
              <a:t>father</a:t>
            </a:r>
            <a:r>
              <a:rPr lang="cs-CZ" sz="2800" dirty="0"/>
              <a:t> go </a:t>
            </a:r>
            <a:r>
              <a:rPr lang="cs-CZ" sz="2800" dirty="0" err="1"/>
              <a:t>with</a:t>
            </a:r>
            <a:r>
              <a:rPr lang="cs-CZ" sz="2800" dirty="0"/>
              <a:t> </a:t>
            </a:r>
            <a:r>
              <a:rPr lang="cs-CZ" sz="2800" dirty="0" err="1"/>
              <a:t>their</a:t>
            </a:r>
            <a:r>
              <a:rPr lang="cs-CZ" sz="2800" dirty="0"/>
              <a:t> dog?</a:t>
            </a:r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1574795"/>
            <a:ext cx="5760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They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went</a:t>
            </a:r>
            <a:r>
              <a:rPr lang="cs-CZ" sz="2800" b="1" dirty="0">
                <a:solidFill>
                  <a:srgbClr val="FF0000"/>
                </a:solidFill>
              </a:rPr>
              <a:t> to vet.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5760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8) </a:t>
            </a:r>
            <a:r>
              <a:rPr lang="cs-CZ" sz="2800" dirty="0" err="1"/>
              <a:t>Who</a:t>
            </a:r>
            <a:r>
              <a:rPr lang="cs-CZ" sz="2800" dirty="0"/>
              <a:t> </a:t>
            </a:r>
            <a:r>
              <a:rPr lang="cs-CZ" sz="2800" dirty="0" err="1"/>
              <a:t>brought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glue</a:t>
            </a:r>
            <a:r>
              <a:rPr lang="cs-CZ" sz="2800" dirty="0"/>
              <a:t> </a:t>
            </a:r>
            <a:r>
              <a:rPr lang="cs-CZ" sz="2800" dirty="0" err="1"/>
              <a:t>for</a:t>
            </a:r>
            <a:r>
              <a:rPr lang="cs-CZ" sz="2800" dirty="0"/>
              <a:t> Tony?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3068961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Tony´s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sister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brought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glue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077072"/>
            <a:ext cx="5760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9) </a:t>
            </a:r>
            <a:r>
              <a:rPr lang="cs-CZ" sz="2800" dirty="0" err="1"/>
              <a:t>Who</a:t>
            </a:r>
            <a:r>
              <a:rPr lang="cs-CZ" sz="2800" dirty="0"/>
              <a:t> </a:t>
            </a:r>
            <a:r>
              <a:rPr lang="cs-CZ" sz="2800" dirty="0" err="1"/>
              <a:t>came</a:t>
            </a:r>
            <a:r>
              <a:rPr lang="cs-CZ" sz="2800" dirty="0"/>
              <a:t> to visit Tony on </a:t>
            </a:r>
            <a:r>
              <a:rPr lang="cs-CZ" sz="2800" dirty="0" err="1"/>
              <a:t>Friday</a:t>
            </a:r>
            <a:r>
              <a:rPr lang="cs-CZ" sz="2800" dirty="0"/>
              <a:t>?</a:t>
            </a:r>
          </a:p>
          <a:p>
            <a:endParaRPr lang="cs-CZ" sz="2800" dirty="0"/>
          </a:p>
        </p:txBody>
      </p:sp>
      <p:pic>
        <p:nvPicPr>
          <p:cNvPr id="7" name="Picture 2" descr="http://ts1.mm.bing.net/images/thumbnail.aspx?q=4621106130781164&amp;id=f5bd3b6f6ab95b965e15a46e802213ef&amp;url=http%3a%2f%2fwww.fotoaparat.cz%2fg%2f08%2f06%2f13%2f537053_8a3c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8482" y="4725144"/>
            <a:ext cx="2592288" cy="1831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7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43622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  <a:p>
            <a:r>
              <a:rPr lang="cs-CZ" sz="2800" dirty="0" smtClean="0"/>
              <a:t>10)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did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person do?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1556792"/>
            <a:ext cx="568863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She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sat</a:t>
            </a:r>
            <a:r>
              <a:rPr lang="cs-CZ" sz="2800" b="1" dirty="0">
                <a:solidFill>
                  <a:srgbClr val="FF0000"/>
                </a:solidFill>
              </a:rPr>
              <a:t> on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model and </a:t>
            </a:r>
            <a:r>
              <a:rPr lang="cs-CZ" sz="2800" b="1" dirty="0" err="1">
                <a:solidFill>
                  <a:srgbClr val="FF0000"/>
                </a:solidFill>
              </a:rPr>
              <a:t>broke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it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720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54757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Complete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sentences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about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text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8424936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Tony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ill</a:t>
            </a:r>
            <a:r>
              <a:rPr lang="cs-CZ" sz="2800" b="1" dirty="0" smtClean="0"/>
              <a:t> and he </a:t>
            </a:r>
            <a:r>
              <a:rPr lang="cs-CZ" sz="2800" b="1" dirty="0" err="1" smtClean="0"/>
              <a:t>stayed</a:t>
            </a:r>
            <a:r>
              <a:rPr lang="cs-CZ" sz="2800" b="1" dirty="0" smtClean="0"/>
              <a:t> ………………………… 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His </a:t>
            </a:r>
            <a:r>
              <a:rPr lang="cs-CZ" sz="2800" b="1" dirty="0" err="1" smtClean="0"/>
              <a:t>doctor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couldn´t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come</a:t>
            </a:r>
            <a:r>
              <a:rPr lang="cs-CZ" sz="2800" b="1" dirty="0" smtClean="0"/>
              <a:t> on </a:t>
            </a:r>
            <a:r>
              <a:rPr lang="cs-CZ" sz="2800" b="1" dirty="0" err="1" smtClean="0"/>
              <a:t>Monday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because</a:t>
            </a:r>
            <a:r>
              <a:rPr lang="cs-CZ" sz="2800" b="1" dirty="0" smtClean="0"/>
              <a:t> he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…………………., </a:t>
            </a:r>
            <a:r>
              <a:rPr lang="cs-CZ" sz="2800" b="1" dirty="0" err="1" smtClean="0"/>
              <a:t>too</a:t>
            </a:r>
            <a:r>
              <a:rPr lang="cs-CZ" sz="2800" b="1" dirty="0" smtClean="0"/>
              <a:t>.</a:t>
            </a:r>
          </a:p>
          <a:p>
            <a:pPr marL="514350" indent="-514350">
              <a:buAutoNum type="arabicParenR" startAt="3"/>
            </a:pP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doctor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came</a:t>
            </a:r>
            <a:r>
              <a:rPr lang="cs-CZ" sz="2800" b="1" dirty="0" smtClean="0"/>
              <a:t> on …………………………. .</a:t>
            </a:r>
          </a:p>
          <a:p>
            <a:pPr marL="514350" indent="-514350">
              <a:buAutoNum type="arabicParenR" startAt="3"/>
            </a:pPr>
            <a:r>
              <a:rPr lang="cs-CZ" sz="2800" b="1" dirty="0" smtClean="0"/>
              <a:t>He </a:t>
            </a:r>
            <a:r>
              <a:rPr lang="cs-CZ" sz="2800" b="1" dirty="0" err="1" smtClean="0"/>
              <a:t>wrote</a:t>
            </a:r>
            <a:r>
              <a:rPr lang="cs-CZ" sz="2800" b="1" dirty="0" smtClean="0"/>
              <a:t> a ……………………………………. </a:t>
            </a:r>
            <a:r>
              <a:rPr lang="cs-CZ" sz="2800" b="1" dirty="0" err="1"/>
              <a:t>f</a:t>
            </a:r>
            <a:r>
              <a:rPr lang="cs-CZ" sz="2800" b="1" dirty="0" err="1" smtClean="0"/>
              <a:t>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medicine</a:t>
            </a:r>
            <a:r>
              <a:rPr lang="cs-CZ" sz="2800" b="1" dirty="0" smtClean="0"/>
              <a:t>.</a:t>
            </a:r>
          </a:p>
          <a:p>
            <a:pPr marL="514350" indent="-514350">
              <a:buAutoNum type="arabicParenR" startAt="3"/>
            </a:pPr>
            <a:r>
              <a:rPr lang="cs-CZ" sz="2800" b="1" dirty="0" smtClean="0"/>
              <a:t>Tony </a:t>
            </a:r>
            <a:r>
              <a:rPr lang="cs-CZ" sz="2800" b="1" dirty="0" err="1" smtClean="0"/>
              <a:t>got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from</a:t>
            </a:r>
            <a:r>
              <a:rPr lang="cs-CZ" sz="2800" b="1" dirty="0" smtClean="0"/>
              <a:t> his …………………………. a model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</a:t>
            </a:r>
            <a:r>
              <a:rPr lang="cs-CZ" sz="2800" b="1" dirty="0" err="1" smtClean="0"/>
              <a:t>aeroplane</a:t>
            </a:r>
            <a:r>
              <a:rPr lang="cs-CZ" sz="2800" b="1" dirty="0"/>
              <a:t>.</a:t>
            </a:r>
            <a:endParaRPr lang="cs-CZ" sz="2800" b="1" dirty="0" smtClean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38141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4"/>
            <a:ext cx="7992888" cy="44012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sz="2800" b="1" dirty="0" smtClean="0"/>
          </a:p>
          <a:p>
            <a:r>
              <a:rPr lang="cs-CZ" sz="2800" b="1" dirty="0" smtClean="0"/>
              <a:t>6) Tony </a:t>
            </a:r>
            <a:r>
              <a:rPr lang="cs-CZ" sz="2800" b="1" dirty="0" err="1" smtClean="0"/>
              <a:t>couldn´t</a:t>
            </a:r>
            <a:r>
              <a:rPr lang="cs-CZ" sz="2800" b="1" dirty="0" smtClean="0"/>
              <a:t> …………………….. </a:t>
            </a:r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model  </a:t>
            </a:r>
            <a:r>
              <a:rPr lang="cs-CZ" sz="2800" b="1" dirty="0" err="1" smtClean="0"/>
              <a:t>because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   his dog </a:t>
            </a:r>
            <a:r>
              <a:rPr lang="cs-CZ" sz="2800" b="1" dirty="0" err="1" smtClean="0"/>
              <a:t>ate</a:t>
            </a:r>
            <a:r>
              <a:rPr lang="cs-CZ" sz="2800" b="1" dirty="0" smtClean="0"/>
              <a:t> ………………..………… .</a:t>
            </a:r>
          </a:p>
          <a:p>
            <a:r>
              <a:rPr lang="cs-CZ" sz="2800" b="1" dirty="0" smtClean="0"/>
              <a:t>7)  </a:t>
            </a:r>
            <a:r>
              <a:rPr lang="cs-CZ" sz="2800" b="1" dirty="0" err="1" smtClean="0"/>
              <a:t>Mother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father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their</a:t>
            </a:r>
            <a:r>
              <a:rPr lang="cs-CZ" sz="2800" b="1" dirty="0" smtClean="0"/>
              <a:t> dog to ……….….. .</a:t>
            </a:r>
          </a:p>
          <a:p>
            <a:r>
              <a:rPr lang="cs-CZ" sz="2800" b="1" dirty="0" smtClean="0"/>
              <a:t>8) His …………………….. </a:t>
            </a:r>
            <a:r>
              <a:rPr lang="cs-CZ" sz="2800" b="1" dirty="0" err="1"/>
              <a:t>b</a:t>
            </a:r>
            <a:r>
              <a:rPr lang="cs-CZ" sz="2800" b="1" dirty="0" err="1" smtClean="0"/>
              <a:t>rought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him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………………. .</a:t>
            </a:r>
          </a:p>
          <a:p>
            <a:r>
              <a:rPr lang="cs-CZ" sz="2800" b="1" dirty="0" smtClean="0"/>
              <a:t>9) Tony´ s </a:t>
            </a:r>
            <a:r>
              <a:rPr lang="cs-CZ" sz="2800" b="1" dirty="0" err="1" smtClean="0"/>
              <a:t>grandmother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came</a:t>
            </a:r>
            <a:r>
              <a:rPr lang="cs-CZ" sz="2800" b="1" dirty="0" smtClean="0"/>
              <a:t> to visit </a:t>
            </a:r>
            <a:r>
              <a:rPr lang="cs-CZ" sz="2800" b="1" dirty="0" err="1" smtClean="0"/>
              <a:t>him</a:t>
            </a:r>
            <a:r>
              <a:rPr lang="cs-CZ" sz="2800" b="1" dirty="0" smtClean="0"/>
              <a:t> on ………………. .</a:t>
            </a:r>
          </a:p>
          <a:p>
            <a:r>
              <a:rPr lang="cs-CZ" sz="2800" b="1" dirty="0" smtClean="0"/>
              <a:t>10) </a:t>
            </a:r>
            <a:r>
              <a:rPr lang="cs-CZ" sz="2800" b="1" dirty="0" err="1" smtClean="0"/>
              <a:t>She</a:t>
            </a:r>
            <a:r>
              <a:rPr lang="cs-CZ" sz="2800" b="1" dirty="0" smtClean="0"/>
              <a:t> ………………….. on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model and ……………….. </a:t>
            </a:r>
            <a:r>
              <a:rPr lang="cs-CZ" sz="2800" b="1" dirty="0" err="1"/>
              <a:t>i</a:t>
            </a:r>
            <a:r>
              <a:rPr lang="cs-CZ" sz="2800" b="1" dirty="0" err="1" smtClean="0"/>
              <a:t>t</a:t>
            </a:r>
            <a:r>
              <a:rPr lang="cs-CZ" sz="2800" b="1" dirty="0" smtClean="0"/>
              <a:t>.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9127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4752528" cy="575542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Missing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words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1) </a:t>
            </a:r>
            <a:r>
              <a:rPr lang="cs-CZ" sz="2800" b="1" dirty="0" err="1" smtClean="0">
                <a:solidFill>
                  <a:srgbClr val="FF0000"/>
                </a:solidFill>
              </a:rPr>
              <a:t>at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home</a:t>
            </a:r>
            <a:r>
              <a:rPr lang="cs-CZ" sz="2800" b="1" dirty="0" smtClean="0">
                <a:solidFill>
                  <a:srgbClr val="FF0000"/>
                </a:solidFill>
              </a:rPr>
              <a:t>/ in </a:t>
            </a:r>
            <a:r>
              <a:rPr lang="cs-CZ" sz="2800" b="1" dirty="0" err="1" smtClean="0">
                <a:solidFill>
                  <a:srgbClr val="FF0000"/>
                </a:solidFill>
              </a:rPr>
              <a:t>bed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2) </a:t>
            </a:r>
            <a:r>
              <a:rPr lang="cs-CZ" sz="2800" b="1" dirty="0" err="1" smtClean="0">
                <a:solidFill>
                  <a:srgbClr val="FF0000"/>
                </a:solidFill>
              </a:rPr>
              <a:t>Ill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3) </a:t>
            </a:r>
            <a:r>
              <a:rPr lang="cs-CZ" sz="2800" b="1" dirty="0" err="1" smtClean="0">
                <a:solidFill>
                  <a:srgbClr val="FF0000"/>
                </a:solidFill>
              </a:rPr>
              <a:t>Tuesday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4) </a:t>
            </a:r>
            <a:r>
              <a:rPr lang="cs-CZ" sz="2800" b="1" dirty="0" err="1">
                <a:solidFill>
                  <a:srgbClr val="FF0000"/>
                </a:solidFill>
              </a:rPr>
              <a:t>p</a:t>
            </a:r>
            <a:r>
              <a:rPr lang="cs-CZ" sz="2800" b="1" dirty="0" err="1" smtClean="0">
                <a:solidFill>
                  <a:srgbClr val="FF0000"/>
                </a:solidFill>
              </a:rPr>
              <a:t>rescription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5) </a:t>
            </a:r>
            <a:r>
              <a:rPr lang="cs-CZ" sz="2800" b="1" dirty="0" err="1">
                <a:solidFill>
                  <a:srgbClr val="FF0000"/>
                </a:solidFill>
              </a:rPr>
              <a:t>f</a:t>
            </a:r>
            <a:r>
              <a:rPr lang="cs-CZ" sz="2800" b="1" dirty="0" err="1" smtClean="0">
                <a:solidFill>
                  <a:srgbClr val="FF0000"/>
                </a:solidFill>
              </a:rPr>
              <a:t>ather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6) make, </a:t>
            </a:r>
            <a:r>
              <a:rPr lang="cs-CZ" sz="2800" b="1" dirty="0" err="1" smtClean="0">
                <a:solidFill>
                  <a:srgbClr val="FF0000"/>
                </a:solidFill>
              </a:rPr>
              <a:t>glue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7) vet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8) </a:t>
            </a:r>
            <a:r>
              <a:rPr lang="cs-CZ" sz="2800" b="1" dirty="0" err="1" smtClean="0">
                <a:solidFill>
                  <a:srgbClr val="FF0000"/>
                </a:solidFill>
              </a:rPr>
              <a:t>sister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glue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arenR" startAt="9"/>
            </a:pPr>
            <a:r>
              <a:rPr lang="cs-CZ" sz="2800" b="1" dirty="0" err="1" smtClean="0">
                <a:solidFill>
                  <a:srgbClr val="FF0000"/>
                </a:solidFill>
              </a:rPr>
              <a:t>Friday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arenR" startAt="9"/>
            </a:pP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sat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broke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9889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955" y="476672"/>
            <a:ext cx="5718232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</a:t>
            </a:r>
            <a:r>
              <a:rPr lang="cs-CZ" sz="2800" dirty="0" smtClean="0">
                <a:hlinkClick r:id="rId3"/>
              </a:rPr>
              <a:t>://office.</a:t>
            </a:r>
            <a:r>
              <a:rPr lang="cs-CZ" sz="2800" dirty="0" err="1" smtClean="0">
                <a:hlinkClick r:id="rId3"/>
              </a:rPr>
              <a:t>microsoft.com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Text sestaven autorkou tohoto </a:t>
            </a:r>
            <a:r>
              <a:rPr lang="cs-CZ" sz="2800" dirty="0" err="1" smtClean="0"/>
              <a:t>DUMu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22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537</Words>
  <Application>Microsoft Office PowerPoint</Application>
  <PresentationFormat>Předvádění na obrazovce (4:3)</PresentationFormat>
  <Paragraphs>117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Šárka</cp:lastModifiedBy>
  <cp:revision>16</cp:revision>
  <dcterms:created xsi:type="dcterms:W3CDTF">2012-03-25T17:40:38Z</dcterms:created>
  <dcterms:modified xsi:type="dcterms:W3CDTF">2012-04-13T19:46:54Z</dcterms:modified>
</cp:coreProperties>
</file>