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sldIdLst>
    <p:sldId id="256" r:id="rId2"/>
    <p:sldId id="257" r:id="rId3"/>
    <p:sldId id="267" r:id="rId4"/>
    <p:sldId id="268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38" autoAdjust="0"/>
    <p:restoredTop sz="94660"/>
  </p:normalViewPr>
  <p:slideViewPr>
    <p:cSldViewPr>
      <p:cViewPr varScale="1">
        <p:scale>
          <a:sx n="64" d="100"/>
          <a:sy n="64" d="100"/>
        </p:scale>
        <p:origin x="-15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42E4-B9BD-4049-975E-EDED59D18FA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647E-09E2-449A-A109-299E0156D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42E4-B9BD-4049-975E-EDED59D18FA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647E-09E2-449A-A109-299E0156D0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42E4-B9BD-4049-975E-EDED59D18FA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647E-09E2-449A-A109-299E0156D0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42E4-B9BD-4049-975E-EDED59D18FA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647E-09E2-449A-A109-299E0156D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42E4-B9BD-4049-975E-EDED59D18FA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647E-09E2-449A-A109-299E0156D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42E4-B9BD-4049-975E-EDED59D18FA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647E-09E2-449A-A109-299E0156D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42E4-B9BD-4049-975E-EDED59D18FA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647E-09E2-449A-A109-299E0156D0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42E4-B9BD-4049-975E-EDED59D18FA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647E-09E2-449A-A109-299E0156D0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Klepnutím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42E4-B9BD-4049-975E-EDED59D18FA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647E-09E2-449A-A109-299E0156D0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42E4-B9BD-4049-975E-EDED59D18FA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647E-09E2-449A-A109-299E0156D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0B5842E4-B9BD-4049-975E-EDED59D18FA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647E-09E2-449A-A109-299E0156D0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0B5842E4-B9BD-4049-975E-EDED59D18FA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3977647E-09E2-449A-A109-299E0156D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slide" Target="slide7.xml"/><Relationship Id="rId7" Type="http://schemas.openxmlformats.org/officeDocument/2006/relationships/slide" Target="slide11.xml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5" Type="http://schemas.openxmlformats.org/officeDocument/2006/relationships/slide" Target="slide9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0" y="231775"/>
            <a:ext cx="6400800" cy="640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Face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Jitka Polášková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AJ pro 2. - 4.ročník</a:t>
            </a:r>
            <a:endParaRPr lang="cs-CZ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177091"/>
            <a:ext cx="5627413" cy="1411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115616" y="1772816"/>
            <a:ext cx="67687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11760" y="4869160"/>
            <a:ext cx="44279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ZŠ Hladké </a:t>
            </a:r>
            <a:r>
              <a:rPr lang="cs-CZ" dirty="0" err="1">
                <a:solidFill>
                  <a:schemeClr val="accent4">
                    <a:lumMod val="75000"/>
                  </a:schemeClr>
                </a:solidFill>
              </a:rPr>
              <a:t>Životice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 okres Nový Jičín, příspěvková organizace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IČ: 73184322</a:t>
            </a:r>
          </a:p>
        </p:txBody>
      </p:sp>
      <p:sp>
        <p:nvSpPr>
          <p:cNvPr id="9" name="Obdélník 8"/>
          <p:cNvSpPr/>
          <p:nvPr/>
        </p:nvSpPr>
        <p:spPr>
          <a:xfrm>
            <a:off x="2267744" y="2348880"/>
            <a:ext cx="4508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Peníze školám:   </a:t>
            </a:r>
            <a:r>
              <a:rPr lang="cs-CZ" dirty="0" err="1" smtClean="0">
                <a:latin typeface="Calibri" pitchFamily="34" charset="0"/>
              </a:rPr>
              <a:t>reg.č</a:t>
            </a:r>
            <a:r>
              <a:rPr lang="cs-CZ" dirty="0" smtClean="0">
                <a:latin typeface="Calibri" pitchFamily="34" charset="0"/>
              </a:rPr>
              <a:t>. CZ.1.07/1.4.00/21.0385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71800" y="2708920"/>
            <a:ext cx="28776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VY_32_INOVACE_19_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Face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nose     </a:t>
            </a:r>
            <a:r>
              <a:rPr lang="cs-CZ" dirty="0" smtClean="0">
                <a:solidFill>
                  <a:schemeClr val="accent3"/>
                </a:solidFill>
              </a:rPr>
              <a:t>nos</a:t>
            </a:r>
          </a:p>
          <a:p>
            <a:r>
              <a:rPr lang="cs-CZ" dirty="0" err="1" smtClean="0"/>
              <a:t>face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chemeClr val="accent3"/>
                </a:solidFill>
              </a:rPr>
              <a:t>obličej </a:t>
            </a:r>
            <a:endParaRPr lang="cs-CZ" dirty="0" smtClean="0"/>
          </a:p>
          <a:p>
            <a:r>
              <a:rPr lang="cs-CZ" dirty="0" err="1" smtClean="0"/>
              <a:t>eyes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chemeClr val="accent3"/>
                </a:solidFill>
              </a:rPr>
              <a:t>oči</a:t>
            </a:r>
          </a:p>
          <a:p>
            <a:r>
              <a:rPr lang="cs-CZ" dirty="0" err="1" smtClean="0"/>
              <a:t>mouth</a:t>
            </a:r>
            <a:r>
              <a:rPr lang="cs-CZ" dirty="0" smtClean="0"/>
              <a:t>  </a:t>
            </a:r>
            <a:r>
              <a:rPr lang="cs-CZ" dirty="0" smtClean="0">
                <a:solidFill>
                  <a:schemeClr val="accent3"/>
                </a:solidFill>
              </a:rPr>
              <a:t>ústa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ears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chemeClr val="accent3"/>
                </a:solidFill>
              </a:rPr>
              <a:t>uši</a:t>
            </a:r>
          </a:p>
          <a:p>
            <a:r>
              <a:rPr lang="cs-CZ" dirty="0" err="1" smtClean="0"/>
              <a:t>hair</a:t>
            </a:r>
            <a:r>
              <a:rPr lang="cs-CZ" dirty="0" smtClean="0"/>
              <a:t>       </a:t>
            </a:r>
            <a:r>
              <a:rPr lang="cs-CZ" dirty="0" smtClean="0">
                <a:solidFill>
                  <a:schemeClr val="accent3"/>
                </a:solidFill>
              </a:rPr>
              <a:t>vlasy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Sllovní</a:t>
            </a:r>
            <a:r>
              <a:rPr lang="cs-CZ" dirty="0" smtClean="0"/>
              <a:t> zásoba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2699792" y="1196752"/>
            <a:ext cx="3816424" cy="4608512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131840" y="2564904"/>
            <a:ext cx="108012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788024" y="2564904"/>
            <a:ext cx="108012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4283968" y="2996952"/>
            <a:ext cx="504056" cy="1512168"/>
          </a:xfrm>
          <a:prstGeom prst="triangl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pruh 7"/>
          <p:cNvSpPr/>
          <p:nvPr/>
        </p:nvSpPr>
        <p:spPr>
          <a:xfrm rot="10800000">
            <a:off x="3707904" y="4149080"/>
            <a:ext cx="1656184" cy="1224136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779912" y="2996952"/>
            <a:ext cx="288032" cy="360040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004048" y="2996952"/>
            <a:ext cx="288032" cy="360040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zpoždění 12"/>
          <p:cNvSpPr/>
          <p:nvPr/>
        </p:nvSpPr>
        <p:spPr>
          <a:xfrm>
            <a:off x="6444208" y="2852936"/>
            <a:ext cx="720080" cy="1224136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zpoždění 13"/>
          <p:cNvSpPr/>
          <p:nvPr/>
        </p:nvSpPr>
        <p:spPr>
          <a:xfrm rot="10800000">
            <a:off x="2051720" y="2852936"/>
            <a:ext cx="720080" cy="1224136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buch 2 15"/>
          <p:cNvSpPr/>
          <p:nvPr/>
        </p:nvSpPr>
        <p:spPr>
          <a:xfrm>
            <a:off x="2771800" y="692696"/>
            <a:ext cx="3744416" cy="1800200"/>
          </a:xfrm>
          <a:prstGeom prst="irregularSeal2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899592" y="1268760"/>
            <a:ext cx="216024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hair</a:t>
            </a:r>
            <a:endParaRPr lang="cs-CZ" b="1" dirty="0"/>
          </a:p>
        </p:txBody>
      </p:sp>
      <p:sp>
        <p:nvSpPr>
          <p:cNvPr id="17" name="Šipka doprava 16"/>
          <p:cNvSpPr/>
          <p:nvPr/>
        </p:nvSpPr>
        <p:spPr>
          <a:xfrm>
            <a:off x="755576" y="3212976"/>
            <a:ext cx="144016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ears</a:t>
            </a:r>
            <a:endParaRPr lang="cs-CZ" b="1" dirty="0"/>
          </a:p>
        </p:txBody>
      </p:sp>
      <p:sp>
        <p:nvSpPr>
          <p:cNvPr id="18" name="Šipka doprava 17"/>
          <p:cNvSpPr/>
          <p:nvPr/>
        </p:nvSpPr>
        <p:spPr>
          <a:xfrm>
            <a:off x="2051720" y="4653136"/>
            <a:ext cx="1800200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mouth</a:t>
            </a:r>
            <a:endParaRPr lang="cs-CZ" b="1" dirty="0"/>
          </a:p>
        </p:txBody>
      </p:sp>
      <p:sp>
        <p:nvSpPr>
          <p:cNvPr id="19" name="Šipka doleva 18"/>
          <p:cNvSpPr/>
          <p:nvPr/>
        </p:nvSpPr>
        <p:spPr>
          <a:xfrm>
            <a:off x="5940152" y="2204864"/>
            <a:ext cx="1872208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face</a:t>
            </a:r>
            <a:endParaRPr lang="cs-CZ" b="1" dirty="0"/>
          </a:p>
        </p:txBody>
      </p:sp>
      <p:sp>
        <p:nvSpPr>
          <p:cNvPr id="20" name="Šipka doleva 19"/>
          <p:cNvSpPr/>
          <p:nvPr/>
        </p:nvSpPr>
        <p:spPr>
          <a:xfrm>
            <a:off x="4572000" y="3933056"/>
            <a:ext cx="1800200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nose</a:t>
            </a:r>
            <a:endParaRPr lang="cs-CZ" b="1" dirty="0"/>
          </a:p>
        </p:txBody>
      </p:sp>
      <p:sp>
        <p:nvSpPr>
          <p:cNvPr id="21" name="Šipka doleva 20"/>
          <p:cNvSpPr/>
          <p:nvPr/>
        </p:nvSpPr>
        <p:spPr>
          <a:xfrm>
            <a:off x="5724128" y="2924944"/>
            <a:ext cx="1656184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eyes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2699792" y="1124744"/>
            <a:ext cx="3816424" cy="4608512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>
            <a:hlinkClick r:id="rId3" action="ppaction://hlinksldjump"/>
          </p:cNvPr>
          <p:cNvSpPr/>
          <p:nvPr/>
        </p:nvSpPr>
        <p:spPr>
          <a:xfrm>
            <a:off x="3131840" y="2564904"/>
            <a:ext cx="108012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>
            <a:hlinkClick r:id="rId3" action="ppaction://hlinksldjump"/>
          </p:cNvPr>
          <p:cNvSpPr/>
          <p:nvPr/>
        </p:nvSpPr>
        <p:spPr>
          <a:xfrm>
            <a:off x="4788024" y="2564904"/>
            <a:ext cx="108012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>
            <a:hlinkClick r:id="rId4" action="ppaction://hlinksldjump"/>
          </p:cNvPr>
          <p:cNvSpPr/>
          <p:nvPr/>
        </p:nvSpPr>
        <p:spPr>
          <a:xfrm>
            <a:off x="4283968" y="2996952"/>
            <a:ext cx="504056" cy="1512168"/>
          </a:xfrm>
          <a:prstGeom prst="triangl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pruh 7">
            <a:hlinkClick r:id="rId5" action="ppaction://hlinksldjump"/>
          </p:cNvPr>
          <p:cNvSpPr/>
          <p:nvPr/>
        </p:nvSpPr>
        <p:spPr>
          <a:xfrm rot="10800000">
            <a:off x="3707904" y="4149080"/>
            <a:ext cx="1656184" cy="1224136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779912" y="2996952"/>
            <a:ext cx="288032" cy="360040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004048" y="2996952"/>
            <a:ext cx="288032" cy="360040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zpoždění 12">
            <a:hlinkClick r:id="rId6" action="ppaction://hlinksldjump"/>
          </p:cNvPr>
          <p:cNvSpPr/>
          <p:nvPr/>
        </p:nvSpPr>
        <p:spPr>
          <a:xfrm>
            <a:off x="6444208" y="2852936"/>
            <a:ext cx="720080" cy="1224136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zpoždění 13">
            <a:hlinkClick r:id="rId6" action="ppaction://hlinksldjump"/>
          </p:cNvPr>
          <p:cNvSpPr/>
          <p:nvPr/>
        </p:nvSpPr>
        <p:spPr>
          <a:xfrm rot="10800000">
            <a:off x="2051720" y="2852936"/>
            <a:ext cx="720080" cy="1224136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buch 2 15">
            <a:hlinkClick r:id="rId7" action="ppaction://hlinksldjump"/>
          </p:cNvPr>
          <p:cNvSpPr/>
          <p:nvPr/>
        </p:nvSpPr>
        <p:spPr>
          <a:xfrm>
            <a:off x="2771800" y="692696"/>
            <a:ext cx="3744416" cy="1800200"/>
          </a:xfrm>
          <a:prstGeom prst="irregularSeal2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>
            <a:hlinkClick r:id="rId8" action="ppaction://hlinksldjump"/>
          </p:cNvPr>
          <p:cNvSpPr/>
          <p:nvPr/>
        </p:nvSpPr>
        <p:spPr>
          <a:xfrm>
            <a:off x="7092280" y="5229200"/>
            <a:ext cx="936104" cy="93610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8" grpId="1" animBg="1"/>
      <p:bldP spid="9" grpId="0" animBg="1"/>
      <p:bldP spid="12" grpId="0" animBg="1"/>
      <p:bldP spid="13" grpId="0" animBg="1"/>
      <p:bldP spid="14" grpId="0" animBg="1"/>
      <p:bldP spid="16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204864"/>
            <a:ext cx="32403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err="1" smtClean="0">
                <a:solidFill>
                  <a:schemeClr val="accent1"/>
                </a:solidFill>
              </a:rPr>
              <a:t>face</a:t>
            </a:r>
            <a:endParaRPr lang="cs-CZ" sz="9600" dirty="0">
              <a:solidFill>
                <a:schemeClr val="accent1"/>
              </a:solidFill>
            </a:endParaRPr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3779912" y="4005064"/>
            <a:ext cx="1656184" cy="158417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204864"/>
            <a:ext cx="32403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err="1" smtClean="0">
                <a:solidFill>
                  <a:schemeClr val="accent1"/>
                </a:solidFill>
              </a:rPr>
              <a:t>eyes</a:t>
            </a:r>
            <a:endParaRPr lang="cs-CZ" sz="9600" dirty="0">
              <a:solidFill>
                <a:schemeClr val="accent1"/>
              </a:solidFill>
            </a:endParaRPr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3779912" y="4005064"/>
            <a:ext cx="1656184" cy="158417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204864"/>
            <a:ext cx="32403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chemeClr val="accent1"/>
                </a:solidFill>
              </a:rPr>
              <a:t>nose</a:t>
            </a:r>
            <a:endParaRPr lang="cs-CZ" sz="9600" dirty="0">
              <a:solidFill>
                <a:schemeClr val="accent1"/>
              </a:solidFill>
            </a:endParaRPr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3779912" y="4005064"/>
            <a:ext cx="1656184" cy="158417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204864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err="1" smtClean="0">
                <a:solidFill>
                  <a:schemeClr val="accent1"/>
                </a:solidFill>
              </a:rPr>
              <a:t>mouth</a:t>
            </a:r>
            <a:endParaRPr lang="cs-CZ" sz="9600" dirty="0">
              <a:solidFill>
                <a:schemeClr val="accent1"/>
              </a:solidFill>
            </a:endParaRPr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3779912" y="4005064"/>
            <a:ext cx="1656184" cy="158417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204864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err="1" smtClean="0">
                <a:solidFill>
                  <a:schemeClr val="accent1"/>
                </a:solidFill>
              </a:rPr>
              <a:t>ears</a:t>
            </a:r>
            <a:endParaRPr lang="cs-CZ" sz="9600" dirty="0">
              <a:solidFill>
                <a:schemeClr val="accent1"/>
              </a:solidFill>
            </a:endParaRPr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3779912" y="4005064"/>
            <a:ext cx="1656184" cy="158417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204864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err="1" smtClean="0">
                <a:solidFill>
                  <a:schemeClr val="accent1"/>
                </a:solidFill>
              </a:rPr>
              <a:t>hair</a:t>
            </a:r>
            <a:endParaRPr lang="cs-CZ" sz="9600" dirty="0">
              <a:solidFill>
                <a:schemeClr val="accent1"/>
              </a:solidFill>
            </a:endParaRPr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3779912" y="4005064"/>
            <a:ext cx="1656184" cy="158417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2483768" y="3140968"/>
            <a:ext cx="3816424" cy="208823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bye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067944" y="1412776"/>
            <a:ext cx="3816424" cy="208823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bye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r>
              <a:rPr lang="cs-CZ" smtClean="0"/>
              <a:t>:  </a:t>
            </a:r>
            <a:r>
              <a:rPr lang="cs-CZ" smtClean="0"/>
              <a:t>kliparty</a:t>
            </a:r>
            <a:r>
              <a:rPr lang="cs-CZ" dirty="0" smtClean="0"/>
              <a:t>, tvary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</Template>
  <TotalTime>77</TotalTime>
  <Words>78</Words>
  <Application>Microsoft Office PowerPoint</Application>
  <PresentationFormat>Předvádění na obrazovce (4:3)</PresentationFormat>
  <Paragraphs>31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Mountain</vt:lpstr>
      <vt:lpstr>Face</vt:lpstr>
      <vt:lpstr>AJ pro 2. - 4.ročník</vt:lpstr>
      <vt:lpstr>Sllovní zásoba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Obrázky:  kliparty, tvary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Face</dc:title>
  <dc:creator>notebook</dc:creator>
  <cp:lastModifiedBy>expert</cp:lastModifiedBy>
  <cp:revision>12</cp:revision>
  <dcterms:created xsi:type="dcterms:W3CDTF">2011-09-30T20:00:43Z</dcterms:created>
  <dcterms:modified xsi:type="dcterms:W3CDTF">2012-04-08T08:29:57Z</dcterms:modified>
</cp:coreProperties>
</file>