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119773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55767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28938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69186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415134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07891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899265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166816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473982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436138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98938"/>
      </p:ext>
    </p:extLst>
  </p:cSld>
  <p:clrMapOvr>
    <a:masterClrMapping/>
  </p:clrMapOvr>
  <p:transition spd="slow">
    <p:pull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76078-4CE9-433D-87CE-A1B14B83EB5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6A96D2-D26A-43B6-ADF0-6BA77643AA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704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VÁCLAV ČTVRTEK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POHÁDKOVÉ POSTAVY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973330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č.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ZŠ Hladké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Životice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okres Nový Jičín, příspěvková organizace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Téma hodiny: Poznáváme knihy V. Čtvrtka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Doporučeno pro: 3.ročník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Předmět: Čtení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17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VY_32_INOVACE_02_ Pohádkové postavy V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Čtvrtka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MALUJEME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0242" name="Picture 2" descr="C:\Users\uživatel\Desktop\p.postavy\poh.postavy\p.postavy 00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804872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DUBOVÝ MUŽÍČEK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uživatel\Desktop\p.postavy\poh.postavy\p.postavy 0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218625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VOCHOMŮRKA A KŘEMÍLEK</a:t>
            </a:r>
            <a:endParaRPr lang="cs-CZ" b="1" dirty="0"/>
          </a:p>
        </p:txBody>
      </p:sp>
      <p:pic>
        <p:nvPicPr>
          <p:cNvPr id="2050" name="Picture 2" descr="C:\Users\uživatel\Desktop\p.postavy\poh.postavy\p.postavy 0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134745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MAKOVÁ PANENKA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živatel\Desktop\p.postavy\poh.postavy\p.postavy 00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417668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RUMCAJS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Users\uživatel\Desktop\p.postavy\poh.postavy\p.postavy 00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74842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BERÁNEK KUDRNKA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122" name="Picture 2" descr="C:\Users\uživatel\Desktop\p.postavy\poh.postavy\p.postavy 00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286900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SRNKA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uživatel\Desktop\p.postavy\poh.postavy\p.postavy 007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012983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MANKA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7170" name="Picture 2" descr="C:\Users\uživatel\Desktop\p.postavy\poh.postavy\p.postavy 0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430630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RUMCAJS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uživatel\Desktop\p.postavy\poh.postavy\p.postavy 01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287685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KŘEMÍLEK A VOCHOMŮRKA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9218" name="Picture 2" descr="C:\Users\uživatel\Desktop\p.postavy\poh.postavy\p.postavy 00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422217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fotodokumentace</a:t>
            </a:r>
          </a:p>
          <a:p>
            <a:r>
              <a:rPr lang="cs-CZ" dirty="0" smtClean="0"/>
              <a:t>Použity obrázky žáků ZŠ Hladké Životice</a:t>
            </a:r>
            <a:endParaRPr lang="cs-CZ" dirty="0"/>
          </a:p>
        </p:txBody>
      </p:sp>
    </p:spTree>
  </p:cSld>
  <p:clrMapOvr>
    <a:masterClrMapping/>
  </p:clrMapOvr>
  <p:transition spd="slow">
    <p:pull/>
    <p:sndAc>
      <p:stSnd>
        <p:snd r:embed="rId2" name="cashreg.wav"/>
      </p:stSnd>
    </p:sndAc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81</Words>
  <Application>Microsoft Office PowerPoint</Application>
  <PresentationFormat>Předvádění na obrazovce (4:3)</PresentationFormat>
  <Paragraphs>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VÁCLAV ČTVRTEK</vt:lpstr>
      <vt:lpstr>Prezentace aplikace PowerPoint</vt:lpstr>
      <vt:lpstr>MALUJEME</vt:lpstr>
      <vt:lpstr>DUBOVÝ MUŽÍČEK</vt:lpstr>
      <vt:lpstr>VOCHOMŮRKA A KŘEMÍLEK</vt:lpstr>
      <vt:lpstr>MAKOVÁ PANENKA</vt:lpstr>
      <vt:lpstr>RUMCAJS</vt:lpstr>
      <vt:lpstr>BERÁNEK KUDRNKA</vt:lpstr>
      <vt:lpstr>SRNKA</vt:lpstr>
      <vt:lpstr>MANKA</vt:lpstr>
      <vt:lpstr>RUMCAJS</vt:lpstr>
      <vt:lpstr>KŘEMÍLEK A VOCHOMŮRKA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ČTVRTEK</dc:title>
  <dc:creator>uživatel</dc:creator>
  <cp:lastModifiedBy>Učitel</cp:lastModifiedBy>
  <cp:revision>8</cp:revision>
  <dcterms:created xsi:type="dcterms:W3CDTF">2011-03-23T19:26:49Z</dcterms:created>
  <dcterms:modified xsi:type="dcterms:W3CDTF">2012-04-08T06:37:18Z</dcterms:modified>
</cp:coreProperties>
</file>