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178003-8599-4B58-91C6-1D361865EED9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E30ED0-DA35-4791-AE89-C99A66D697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1090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E30ED0-DA35-4791-AE89-C99A66D697FE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2145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54D0-A42A-4721-9B48-C9776E5827F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C7A510F-9D9D-4896-A11E-46D3434C88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54D0-A42A-4721-9B48-C9776E5827F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C7A510F-9D9D-4896-A11E-46D3434C88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54D0-A42A-4721-9B48-C9776E5827F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C7A510F-9D9D-4896-A11E-46D3434C88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0CC54D0-A42A-4721-9B48-C9776E5827F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A510F-9D9D-4896-A11E-46D3434C88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54D0-A42A-4721-9B48-C9776E5827F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C7A510F-9D9D-4896-A11E-46D3434C88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54D0-A42A-4721-9B48-C9776E5827F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C7A510F-9D9D-4896-A11E-46D3434C8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54D0-A42A-4721-9B48-C9776E5827F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C7A510F-9D9D-4896-A11E-46D3434C8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C7A510F-9D9D-4896-A11E-46D3434C88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54D0-A42A-4721-9B48-C9776E5827F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C7A510F-9D9D-4896-A11E-46D3434C88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0CC54D0-A42A-4721-9B48-C9776E5827F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54D0-A42A-4721-9B48-C9776E5827F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A510F-9D9D-4896-A11E-46D3434C8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C7A510F-9D9D-4896-A11E-46D3434C88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54D0-A42A-4721-9B48-C9776E5827F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0CC54D0-A42A-4721-9B48-C9776E5827F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C7A510F-9D9D-4896-A11E-46D3434C88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2880320" cy="792088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5148497"/>
              </p:ext>
            </p:extLst>
          </p:nvPr>
        </p:nvGraphicFramePr>
        <p:xfrm>
          <a:off x="2601447" y="793865"/>
          <a:ext cx="4536504" cy="5823602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44387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VY_32_INOVACE_01_POJAZDY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78026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751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8706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5.9.2011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Jazyk: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73528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a anotace: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 Materiál je určen k procvičování  základních</a:t>
                      </a:r>
                      <a:r>
                        <a:rPr lang="cs-CZ" sz="1100" baseline="0" dirty="0" smtClean="0">
                          <a:effectLst/>
                        </a:rPr>
                        <a:t> vědomosti z tematického okruhu: dopravní  prostředky 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 </a:t>
                      </a:r>
                      <a:endParaRPr lang="cs-CZ" sz="7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36037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1505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-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Základní  znalosti a vědomosti z tematického okruhu: dopravní prostředky ;</a:t>
                      </a:r>
                      <a:endParaRPr lang="cs-CZ" sz="1100" baseline="0" dirty="0" smtClean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1894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Obrázky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Verdana"/>
                          <a:ea typeface="+mn-ea"/>
                          <a:cs typeface="+mn-cs"/>
                        </a:rPr>
                        <a:t>www.office.microsoft.com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14808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Pojazdy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692696"/>
            <a:ext cx="1905000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ucetni\AppData\Local\Microsoft\Windows\Temporary Internet Files\Content.IE5\TFX9JD41\MP9004490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9341" y="3212976"/>
            <a:ext cx="3140068" cy="2871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11242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577" y="1491683"/>
            <a:ext cx="1470025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8533" y="1610741"/>
            <a:ext cx="14938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43415" y="2915873"/>
            <a:ext cx="1487487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1565" y="1462310"/>
            <a:ext cx="1663700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057" y="3113843"/>
            <a:ext cx="1560513" cy="116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1398" y="1847830"/>
            <a:ext cx="890587" cy="116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483" y="5032699"/>
            <a:ext cx="1335087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32972" y="3844263"/>
            <a:ext cx="1212850" cy="62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obrázek 8" descr="dopravni-prostredky-2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935188" y="4458265"/>
            <a:ext cx="217170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013055"/>
            <a:ext cx="1116013" cy="148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365227"/>
            <a:ext cx="189547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427512" y="0"/>
            <a:ext cx="8534400" cy="870920"/>
          </a:xfrm>
        </p:spPr>
        <p:txBody>
          <a:bodyPr/>
          <a:lstStyle/>
          <a:p>
            <a:r>
              <a:rPr lang="pl-PL" dirty="0" smtClean="0"/>
              <a:t>Nazwij pojazdy: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0155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Przypomnij</a:t>
            </a:r>
            <a:r>
              <a:rPr lang="cs-CZ" dirty="0" smtClean="0"/>
              <a:t> </a:t>
            </a:r>
            <a:r>
              <a:rPr lang="cs-CZ" dirty="0" err="1" smtClean="0"/>
              <a:t>sobie</a:t>
            </a:r>
            <a:r>
              <a:rPr lang="cs-CZ" dirty="0" smtClean="0"/>
              <a:t>, k</a:t>
            </a:r>
            <a:r>
              <a:rPr lang="pl-PL" dirty="0" smtClean="0"/>
              <a:t>tóry z pojazdów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</a:t>
            </a:r>
            <a:r>
              <a:rPr lang="pl-PL" dirty="0" smtClean="0"/>
              <a:t>ździ po ziemi : ...........................................................</a:t>
            </a:r>
          </a:p>
          <a:p>
            <a:endParaRPr lang="pl-PL" dirty="0"/>
          </a:p>
          <a:p>
            <a:endParaRPr lang="pl-PL" dirty="0" smtClean="0"/>
          </a:p>
          <a:p>
            <a:r>
              <a:rPr lang="pl-PL" dirty="0" smtClean="0"/>
              <a:t>Płynie po wodzie: .........................................................</a:t>
            </a:r>
          </a:p>
          <a:p>
            <a:endParaRPr lang="pl-PL" dirty="0"/>
          </a:p>
          <a:p>
            <a:endParaRPr lang="pl-PL" dirty="0" smtClean="0"/>
          </a:p>
          <a:p>
            <a:r>
              <a:rPr lang="pl-PL" dirty="0" smtClean="0"/>
              <a:t>Lata w powietrzu: ........................................................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8931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Kto kieruje pojazdami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pl-PL" dirty="0" smtClean="0"/>
              <a:t>Pilot</a:t>
            </a:r>
          </a:p>
          <a:p>
            <a:pPr marL="0" indent="0">
              <a:buNone/>
            </a:pPr>
            <a:endParaRPr lang="pl-PL" dirty="0" smtClean="0"/>
          </a:p>
          <a:p>
            <a:r>
              <a:rPr lang="pl-PL" dirty="0" smtClean="0"/>
              <a:t>Rowerzysta</a:t>
            </a:r>
          </a:p>
          <a:p>
            <a:pPr marL="0" indent="0">
              <a:buNone/>
            </a:pPr>
            <a:endParaRPr lang="pl-PL" dirty="0"/>
          </a:p>
          <a:p>
            <a:r>
              <a:rPr lang="pl-PL" dirty="0" smtClean="0"/>
              <a:t>Kierowca</a:t>
            </a:r>
          </a:p>
          <a:p>
            <a:endParaRPr lang="pl-PL" dirty="0"/>
          </a:p>
          <a:p>
            <a:r>
              <a:rPr lang="pl-PL" dirty="0" smtClean="0"/>
              <a:t>Kapitan</a:t>
            </a:r>
          </a:p>
          <a:p>
            <a:endParaRPr lang="pl-PL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5048" y="4259469"/>
            <a:ext cx="1917948" cy="995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492896"/>
            <a:ext cx="1791642" cy="17916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6480" y="5197612"/>
            <a:ext cx="2075209" cy="1218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835696" y="1988840"/>
            <a:ext cx="2592288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4" descr="C:\Users\ucetni\AppData\Local\Microsoft\Windows\Temporary Internet Files\Content.IE5\8KJ71T69\MC9000283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060848"/>
            <a:ext cx="2104650" cy="1602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90984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Pierwszy</a:t>
            </a:r>
            <a:r>
              <a:rPr lang="cs-CZ" sz="2400" dirty="0" smtClean="0"/>
              <a:t> </a:t>
            </a:r>
            <a:r>
              <a:rPr lang="cs-CZ" sz="2400" dirty="0" err="1" smtClean="0"/>
              <a:t>samoch</a:t>
            </a:r>
            <a:r>
              <a:rPr lang="pl-PL" sz="2400" dirty="0" smtClean="0"/>
              <a:t>ód jest czerwony, największy z nich zielony, ostatni żółty a najmniejszy niebieski: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63210"/>
            <a:ext cx="194421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11742" y="4855428"/>
            <a:ext cx="1203838" cy="120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72880"/>
            <a:ext cx="2284892" cy="2284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9517" y="4126090"/>
            <a:ext cx="2562225" cy="178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233480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Dorysuj pojazdy i pokoloruj:</a:t>
            </a:r>
            <a:endParaRPr lang="cs-CZ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352925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179029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970972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041070"/>
            <a:ext cx="250507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997175" y="1970972"/>
            <a:ext cx="1233488" cy="184785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97175" y="4179029"/>
            <a:ext cx="1089472" cy="184785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08104" y="2041070"/>
            <a:ext cx="1252537" cy="18288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08104" y="4352925"/>
            <a:ext cx="1368152" cy="184785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7234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Spróbuj narysować swój  </a:t>
            </a:r>
            <a:r>
              <a:rPr lang="pl-PL" dirty="0" smtClean="0">
                <a:solidFill>
                  <a:srgbClr val="FF0000"/>
                </a:solidFill>
              </a:rPr>
              <a:t>pojazd przyszłości</a:t>
            </a:r>
            <a:r>
              <a:rPr lang="pl-PL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9972" y="4551606"/>
            <a:ext cx="3009900" cy="151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21380"/>
            <a:ext cx="2286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7542" y="4005064"/>
            <a:ext cx="276225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628800"/>
            <a:ext cx="2114178" cy="1589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19872" y="2564904"/>
            <a:ext cx="2304256" cy="1770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62781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108</TotalTime>
  <Words>139</Words>
  <Application>Microsoft Office PowerPoint</Application>
  <PresentationFormat>Předvádění na obrazovce (4:3)</PresentationFormat>
  <Paragraphs>56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Snímek 1</vt:lpstr>
      <vt:lpstr>Pojazdy</vt:lpstr>
      <vt:lpstr>Nazwij pojazdy:</vt:lpstr>
      <vt:lpstr>Przypomnij sobie, który z pojazdów:</vt:lpstr>
      <vt:lpstr>Kto kieruje pojazdami?</vt:lpstr>
      <vt:lpstr>Pierwszy samochód jest czerwony, największy z nich zielony, ostatni żółty a najmniejszy niebieski:</vt:lpstr>
      <vt:lpstr>Dorysuj pojazdy i pokoloruj:</vt:lpstr>
      <vt:lpstr>Spróbuj narysować swój  pojazd przyszłości: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Pojazdy</dc:title>
  <dc:creator>Halina Kulig</dc:creator>
  <cp:lastModifiedBy>Dum</cp:lastModifiedBy>
  <cp:revision>16</cp:revision>
  <dcterms:created xsi:type="dcterms:W3CDTF">2011-08-11T14:54:17Z</dcterms:created>
  <dcterms:modified xsi:type="dcterms:W3CDTF">2014-06-23T12:30:45Z</dcterms:modified>
</cp:coreProperties>
</file>