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4F35A9F-4B70-4BAD-8A28-17367D9AFE1D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5ABB504-81E7-4E98-9C6E-61BB8D70F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detail?q=p%C5%99%C3%ADkazov%C3%A9%20zna%C4%8Dky&amp;offset=1&amp;limit=20&amp;bUrlPar=filter=1&amp;resNum=1&amp;ref=http://www.seznam.cz/&amp;resID=I29tpCQvEdCSTlIrGwdnEOrsm08bZuatIO7U2v40-8A&amp;imgURL=http://www.signex.cz/web/_images/prikazove/c01.jpg&amp;pageURL=http://www.signex.cz/&amp;imgX=150&amp;imgY=94&amp;imgSize=6&amp;thURL=http://media2.picsearch.com/is?I29tpCQvEdCSTlIrGwdnEOrsm08bZuatIO7U2v40-8A&amp;thX=128&amp;thY=80&amp;qNoSite=p%C5%99%C3%ADkazov%C3%A9+zna%C4%8Dky&amp;siteWWW=&amp;sId=WV9cup6WwZAVUfClgHLy" TargetMode="External"/><Relationship Id="rId7" Type="http://schemas.openxmlformats.org/officeDocument/2006/relationships/image" Target="../media/image18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hyperlink" Target="http://obrazky.cz/detail?q=p%C5%99%C3%ADkazov%C3%A9%20zna%C4%8Dky&amp;offset=37&amp;limit=20&amp;bUrlPar=filter=1&amp;resNum=51&amp;ref=http://obrazky.cz/?q=p%C5%99%C3%ADkazov%C3%A9+zna%C4%8Dky&amp;from=19&amp;resID=Ozgbs63WPOttKuCLF5IoLNA9jagWnMN-yWamKiCR1-Y&amp;imgURL=http://www.e-autoskola.cz/dopravni-znacky/prikazove-dopravni-znacky/stezka-pro-chodce-a-cyklisty.gif&amp;pageURL=http://gabikas.blog.cz/rubriky/zamysli-se&amp;imgX=115&amp;imgY=105&amp;imgSize=3&amp;thURL=http://media5.picsearch.com/is?Ozgbs63WPOttKuCLF5IoLNA9jagWnMN-yWamKiCR1-Y&amp;thX=115&amp;thY=105&amp;qNoSite=p%C5%99%C3%ADkazov%C3%A9+zna%C4%8Dky&amp;siteWWW=&amp;sId=uvvDioapwgfRUfC73zEf" TargetMode="Externa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29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0"/>
            <a:ext cx="3168352" cy="79386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6600936"/>
              </p:ext>
            </p:extLst>
          </p:nvPr>
        </p:nvGraphicFramePr>
        <p:xfrm>
          <a:off x="2601447" y="793865"/>
          <a:ext cx="4536504" cy="5820972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4387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VY_32_INOVACE_04_ZNAKI </a:t>
                      </a:r>
                      <a:r>
                        <a:rPr lang="cs-CZ" sz="1100" dirty="0" smtClean="0">
                          <a:effectLst/>
                        </a:rPr>
                        <a:t>DROGOWE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8026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751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8706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12.9.2011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3528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tematického okruhu: dopravní značky;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6037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1505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 znalosti a vědomosti z tematického okruhu: dopravní značky;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189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Obrázky</a:t>
                      </a:r>
                      <a:r>
                        <a:rPr lang="cs-CZ" sz="1100" baseline="0" dirty="0" smtClean="0">
                          <a:effectLst/>
                        </a:rPr>
                        <a:t> z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www.office.microsoft.com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002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 smtClean="0"/>
              <a:t>ZNAKI   DROGOWE:</a:t>
            </a:r>
            <a:endParaRPr lang="cs-CZ" dirty="0"/>
          </a:p>
        </p:txBody>
      </p:sp>
      <p:pic>
        <p:nvPicPr>
          <p:cNvPr id="3" name="Picture 2" descr="C:\Users\ucetni\AppData\Local\Microsoft\Windows\Temporary Internet Files\Content.IE5\TFX9JD41\MC900411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4144" y="3933056"/>
            <a:ext cx="2269769" cy="2150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7726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ZNAKI OSTRZEGAWCZE:</a:t>
            </a:r>
            <a:endParaRPr lang="cs-CZ" dirty="0"/>
          </a:p>
        </p:txBody>
      </p:sp>
      <p:pic>
        <p:nvPicPr>
          <p:cNvPr id="2050" name="Picture 2" descr="C:\Users\Halina\AppData\Local\Microsoft\Windows\Temporary Internet Files\Content.IE5\8FAIFKI2\MC9003440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648" y="3906056"/>
            <a:ext cx="1513524" cy="1321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lina\AppData\Local\Microsoft\Windows\Temporary Internet Files\Content.IE5\463GD78K\MC900411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7778" y="692696"/>
            <a:ext cx="2437476" cy="1956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lina\AppData\Local\Microsoft\Windows\Temporary Internet Files\Content.IE5\8FAIFKI2\MC9003440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566" y="3999628"/>
            <a:ext cx="1531620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06516" y="4880636"/>
            <a:ext cx="1710655" cy="1391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005064"/>
            <a:ext cx="1584176" cy="1351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7406" y="5058816"/>
            <a:ext cx="1440160" cy="1085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6127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ZNAKI ZAKAZU:</a:t>
            </a:r>
            <a:endParaRPr lang="cs-CZ" dirty="0"/>
          </a:p>
        </p:txBody>
      </p:sp>
      <p:pic>
        <p:nvPicPr>
          <p:cNvPr id="3074" name="Picture 2" descr="C:\Users\Halina\AppData\Local\Microsoft\Windows\Temporary Internet Files\Content.IE5\463GD78K\MC900411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13176"/>
            <a:ext cx="1545148" cy="145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lina\AppData\Local\Microsoft\Windows\Temporary Internet Files\Content.IE5\463GD78K\MC900411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2548880" cy="239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1763688" y="1460430"/>
            <a:ext cx="1419155" cy="1296144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45024"/>
            <a:ext cx="1903267" cy="200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2692" y="3601291"/>
            <a:ext cx="1627584" cy="1627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6060" y="4774348"/>
            <a:ext cx="1854742" cy="1693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3164" y="3862358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3493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ZNAKI NAKAZU:</a:t>
            </a:r>
            <a:endParaRPr lang="cs-CZ" dirty="0"/>
          </a:p>
        </p:txBody>
      </p:sp>
      <p:pic>
        <p:nvPicPr>
          <p:cNvPr id="4098" name="Picture 2" descr="C:\Users\Halina\AppData\Local\Microsoft\Windows\Temporary Internet Files\Content.IE5\T0ARVP05\MC900413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2439292" cy="231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náhled obrázku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22905"/>
            <a:ext cx="2602530" cy="1626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náhled obrázku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6403" y="4381611"/>
            <a:ext cx="1905589" cy="173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354315"/>
            <a:ext cx="1926728" cy="1759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4178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ZNAKI INFORMACYJNE:</a:t>
            </a:r>
            <a:endParaRPr lang="cs-CZ" dirty="0"/>
          </a:p>
        </p:txBody>
      </p:sp>
      <p:pic>
        <p:nvPicPr>
          <p:cNvPr id="5122" name="Picture 2" descr="C:\Users\Halina\AppData\Local\Microsoft\Windows\Temporary Internet Files\Content.IE5\1DLG63Z6\MC900344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65104"/>
            <a:ext cx="1631290" cy="13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alina\AppData\Local\Microsoft\Windows\Temporary Internet Files\Content.IE5\5GH3BH1C\MC9003440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272" y="692696"/>
            <a:ext cx="1475374" cy="216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lina\AppData\Local\Microsoft\Windows\Temporary Internet Files\Content.IE5\8FAIFKI2\MC9004131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3552" y="692696"/>
            <a:ext cx="1998929" cy="2273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alina\AppData\Local\Microsoft\Windows\Temporary Internet Files\Content.IE5\463GD78K\MC9003437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33444"/>
            <a:ext cx="1792224" cy="1792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alina\AppData\Local\Microsoft\Windows\Temporary Internet Files\Content.IE5\6P8WD033\MC9004113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835489"/>
            <a:ext cx="1577120" cy="226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alina\AppData\Local\Microsoft\Windows\Temporary Internet Files\Content.IE5\XDS4LZP1\MC9004114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705358"/>
            <a:ext cx="1929812" cy="186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Halina\AppData\Local\Microsoft\Windows\Temporary Internet Files\Content.IE5\JQ62JOGY\MC9004113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6651" y="3835489"/>
            <a:ext cx="2095710" cy="152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112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-17303" y="332656"/>
            <a:ext cx="7560840" cy="182880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Spróbuj</a:t>
            </a:r>
            <a:r>
              <a:rPr lang="cs-CZ" sz="2800" dirty="0" smtClean="0"/>
              <a:t> </a:t>
            </a:r>
            <a:r>
              <a:rPr lang="cs-CZ" sz="2800" dirty="0" err="1" smtClean="0"/>
              <a:t>odgadn</a:t>
            </a:r>
            <a:r>
              <a:rPr lang="pl-PL" sz="2800" dirty="0" smtClean="0"/>
              <a:t>ąć co to za znaki drogowe:</a:t>
            </a:r>
            <a:endParaRPr lang="cs-CZ" sz="2800" dirty="0"/>
          </a:p>
        </p:txBody>
      </p:sp>
      <p:pic>
        <p:nvPicPr>
          <p:cNvPr id="6146" name="Picture 2" descr="C:\Users\Halina\AppData\Local\Microsoft\Windows\Temporary Internet Files\Content.IE5\8FAIFKI2\MC900344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80399"/>
            <a:ext cx="1944216" cy="169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alina\AppData\Local\Microsoft\Windows\Temporary Internet Files\Content.IE5\T0ARVP05\MC900413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79241"/>
            <a:ext cx="1682168" cy="1599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alina\AppData\Local\Microsoft\Windows\Temporary Internet Files\Content.IE5\5GH3BH1C\MC9003436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485059"/>
            <a:ext cx="1791310" cy="179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alina\AppData\Local\Microsoft\Windows\Temporary Internet Files\Content.IE5\XDS4LZP1\MC9004131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414945"/>
            <a:ext cx="1831375" cy="1728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alina\AppData\Local\Microsoft\Windows\Temporary Internet Files\Content.IE5\463GD78K\MC9004114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80090"/>
            <a:ext cx="1879959" cy="1498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Halina\AppData\Local\Microsoft\Windows\Temporary Internet Files\Content.IE5\T0ARVP05\MC9004114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701946"/>
            <a:ext cx="1455425" cy="1651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97491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3528392" cy="5068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vojový diagram: alternativní postup 3"/>
          <p:cNvSpPr/>
          <p:nvPr/>
        </p:nvSpPr>
        <p:spPr>
          <a:xfrm>
            <a:off x="3491880" y="1052736"/>
            <a:ext cx="4968552" cy="1152128"/>
          </a:xfrm>
          <a:prstGeom prst="flowChartAlternateProces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Spróbuj połączyć dwa jednakowe znaki i odpowiednio pokoloruj:</a:t>
            </a:r>
            <a:endParaRPr lang="cs-CZ" dirty="0"/>
          </a:p>
        </p:txBody>
      </p:sp>
      <p:pic>
        <p:nvPicPr>
          <p:cNvPr id="9219" name="Picture 3" descr="C:\Users\Halina\AppData\Local\Microsoft\Windows\Temporary Internet Files\Content.IE5\463GD78K\MC9004377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21368"/>
            <a:ext cx="1882775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3265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23528" y="-747464"/>
            <a:ext cx="7772400" cy="1828800"/>
          </a:xfrm>
        </p:spPr>
        <p:txBody>
          <a:bodyPr>
            <a:normAutofit/>
          </a:bodyPr>
          <a:lstStyle/>
          <a:p>
            <a:r>
              <a:rPr lang="pl-PL" sz="2000" dirty="0" smtClean="0"/>
              <a:t>Pokoloruj znaki drogowe i spróbuj je nazwać:</a:t>
            </a:r>
            <a:endParaRPr lang="cs-CZ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5" y="1340768"/>
            <a:ext cx="5674971" cy="425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578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39552" y="-1445466"/>
            <a:ext cx="7772400" cy="2890931"/>
          </a:xfrm>
        </p:spPr>
        <p:txBody>
          <a:bodyPr>
            <a:normAutofit/>
          </a:bodyPr>
          <a:lstStyle/>
          <a:p>
            <a:r>
              <a:rPr lang="pl-PL" sz="2000" dirty="0" smtClean="0"/>
              <a:t>Pokoloruj znaki drogowe i spróbuj je nazwać:</a:t>
            </a:r>
            <a:endParaRPr lang="cs-CZ" sz="20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10972"/>
            <a:ext cx="5832648" cy="43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1321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76672"/>
            <a:ext cx="8183880" cy="4187952"/>
          </a:xfrm>
        </p:spPr>
        <p:txBody>
          <a:bodyPr/>
          <a:lstStyle/>
          <a:p>
            <a:r>
              <a:rPr lang="cs-CZ" dirty="0" smtClean="0"/>
              <a:t>Mamy ……….</a:t>
            </a:r>
            <a:r>
              <a:rPr lang="cs-CZ" dirty="0" err="1" smtClean="0"/>
              <a:t>rodzaje</a:t>
            </a:r>
            <a:r>
              <a:rPr lang="cs-CZ" dirty="0" smtClean="0"/>
              <a:t> </a:t>
            </a:r>
            <a:r>
              <a:rPr lang="cs-CZ" dirty="0" err="1" smtClean="0"/>
              <a:t>znaków</a:t>
            </a:r>
            <a:r>
              <a:rPr lang="cs-CZ" dirty="0" smtClean="0"/>
              <a:t> </a:t>
            </a:r>
            <a:r>
              <a:rPr lang="cs-CZ" dirty="0" err="1" smtClean="0"/>
              <a:t>drogowych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err="1" smtClean="0"/>
              <a:t>informacyjne</a:t>
            </a:r>
            <a:r>
              <a:rPr lang="cs-CZ" dirty="0" smtClean="0"/>
              <a:t>, ………………………., </a:t>
            </a:r>
            <a:r>
              <a:rPr lang="cs-CZ" dirty="0" err="1" smtClean="0"/>
              <a:t>zakazu</a:t>
            </a:r>
            <a:r>
              <a:rPr lang="cs-CZ" dirty="0"/>
              <a:t> </a:t>
            </a:r>
            <a:r>
              <a:rPr lang="cs-CZ" dirty="0" smtClean="0"/>
              <a:t>i ……………………………</a:t>
            </a:r>
          </a:p>
          <a:p>
            <a:pPr marL="0" indent="0">
              <a:buNone/>
            </a:pPr>
            <a:r>
              <a:rPr lang="cs-CZ" dirty="0" smtClean="0"/>
              <a:t>W </a:t>
            </a:r>
            <a:r>
              <a:rPr lang="cs-CZ" dirty="0" err="1" smtClean="0"/>
              <a:t>mojej</a:t>
            </a:r>
            <a:r>
              <a:rPr lang="cs-CZ" dirty="0" smtClean="0"/>
              <a:t> </a:t>
            </a:r>
            <a:r>
              <a:rPr lang="cs-CZ" dirty="0" err="1" smtClean="0"/>
              <a:t>wiosce</a:t>
            </a:r>
            <a:r>
              <a:rPr lang="cs-CZ" dirty="0" smtClean="0"/>
              <a:t> </a:t>
            </a:r>
            <a:r>
              <a:rPr lang="cs-CZ" dirty="0" err="1" smtClean="0"/>
              <a:t>znajduje</a:t>
            </a:r>
            <a:r>
              <a:rPr lang="cs-CZ" dirty="0" smtClean="0"/>
              <a:t> si</a:t>
            </a:r>
            <a:r>
              <a:rPr lang="pl-PL" dirty="0" smtClean="0"/>
              <a:t>ę znak drogowy: ...........................................................</a:t>
            </a:r>
          </a:p>
          <a:p>
            <a:pPr marL="0" indent="0">
              <a:buNone/>
            </a:pPr>
            <a:r>
              <a:rPr lang="pl-PL" dirty="0" smtClean="0"/>
              <a:t>( przypomnij sobie i narysuj go ).</a:t>
            </a:r>
            <a:endParaRPr lang="cs-CZ" dirty="0"/>
          </a:p>
        </p:txBody>
      </p:sp>
      <p:pic>
        <p:nvPicPr>
          <p:cNvPr id="10244" name="Picture 4" descr="C:\Users\Halina\AppData\Local\Microsoft\Windows\Temporary Internet Files\Content.IE5\6P8WD033\MC9004113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653136"/>
            <a:ext cx="2263682" cy="181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2348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91</TotalTime>
  <Words>152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Snímek 1</vt:lpstr>
      <vt:lpstr>ZNAKI   DROGOWE:</vt:lpstr>
      <vt:lpstr>ZNAKI OSTRZEGAWCZE:</vt:lpstr>
      <vt:lpstr>ZNAKI ZAKAZU:</vt:lpstr>
      <vt:lpstr>ZNAKI NAKAZU:</vt:lpstr>
      <vt:lpstr>ZNAKI INFORMACYJNE:</vt:lpstr>
      <vt:lpstr>Spróbuj odgadnąć co to za znaki drogowe:</vt:lpstr>
      <vt:lpstr>Snímek 8</vt:lpstr>
      <vt:lpstr>Pokoloruj znaki drogowe i spróbuj je nazwać:</vt:lpstr>
      <vt:lpstr>Pokoloruj znaki drogowe i spróbuj je nazwać: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ZNAKI   D</dc:title>
  <dc:creator>Halina Kulig</dc:creator>
  <cp:lastModifiedBy>Dum</cp:lastModifiedBy>
  <cp:revision>16</cp:revision>
  <dcterms:created xsi:type="dcterms:W3CDTF">2011-08-10T17:51:26Z</dcterms:created>
  <dcterms:modified xsi:type="dcterms:W3CDTF">2014-06-23T17:53:51Z</dcterms:modified>
</cp:coreProperties>
</file>