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234" autoAdjust="0"/>
    <p:restoredTop sz="94660"/>
  </p:normalViewPr>
  <p:slideViewPr>
    <p:cSldViewPr>
      <p:cViewPr varScale="1">
        <p:scale>
          <a:sx n="69" d="100"/>
          <a:sy n="69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8ABBB-24FD-4A1D-B8DC-C9A0C384C9AB}" type="datetimeFigureOut">
              <a:rPr lang="cs-CZ" smtClean="0"/>
              <a:t>30. 5. 2014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86004-E67F-4CA1-A90E-87B8BA1835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48877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8ABBB-24FD-4A1D-B8DC-C9A0C384C9AB}" type="datetimeFigureOut">
              <a:rPr lang="cs-CZ" smtClean="0"/>
              <a:t>30. 5. 2014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86004-E67F-4CA1-A90E-87B8BA1835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1392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8ABBB-24FD-4A1D-B8DC-C9A0C384C9AB}" type="datetimeFigureOut">
              <a:rPr lang="cs-CZ" smtClean="0"/>
              <a:t>30. 5. 2014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86004-E67F-4CA1-A90E-87B8BA1835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9168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8ABBB-24FD-4A1D-B8DC-C9A0C384C9AB}" type="datetimeFigureOut">
              <a:rPr lang="cs-CZ" smtClean="0"/>
              <a:t>30. 5. 2014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86004-E67F-4CA1-A90E-87B8BA1835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4701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8ABBB-24FD-4A1D-B8DC-C9A0C384C9AB}" type="datetimeFigureOut">
              <a:rPr lang="cs-CZ" smtClean="0"/>
              <a:t>30. 5. 2014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86004-E67F-4CA1-A90E-87B8BA1835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8024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8ABBB-24FD-4A1D-B8DC-C9A0C384C9AB}" type="datetimeFigureOut">
              <a:rPr lang="cs-CZ" smtClean="0"/>
              <a:t>30. 5. 2014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86004-E67F-4CA1-A90E-87B8BA1835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0759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8ABBB-24FD-4A1D-B8DC-C9A0C384C9AB}" type="datetimeFigureOut">
              <a:rPr lang="cs-CZ" smtClean="0"/>
              <a:t>30. 5. 2014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86004-E67F-4CA1-A90E-87B8BA1835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514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8ABBB-24FD-4A1D-B8DC-C9A0C384C9AB}" type="datetimeFigureOut">
              <a:rPr lang="cs-CZ" smtClean="0"/>
              <a:t>30. 5. 2014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86004-E67F-4CA1-A90E-87B8BA1835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2742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8ABBB-24FD-4A1D-B8DC-C9A0C384C9AB}" type="datetimeFigureOut">
              <a:rPr lang="cs-CZ" smtClean="0"/>
              <a:t>30. 5. 2014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86004-E67F-4CA1-A90E-87B8BA1835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7778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8ABBB-24FD-4A1D-B8DC-C9A0C384C9AB}" type="datetimeFigureOut">
              <a:rPr lang="cs-CZ" smtClean="0"/>
              <a:t>30. 5. 2014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86004-E67F-4CA1-A90E-87B8BA1835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6759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8ABBB-24FD-4A1D-B8DC-C9A0C384C9AB}" type="datetimeFigureOut">
              <a:rPr lang="cs-CZ" smtClean="0"/>
              <a:t>30. 5. 2014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86004-E67F-4CA1-A90E-87B8BA1835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8076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8ABBB-24FD-4A1D-B8DC-C9A0C384C9AB}" type="datetimeFigureOut">
              <a:rPr lang="cs-CZ" smtClean="0"/>
              <a:t>30. 5. 2014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B86004-E67F-4CA1-A90E-87B8BA1835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0350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5117986"/>
              </p:ext>
            </p:extLst>
          </p:nvPr>
        </p:nvGraphicFramePr>
        <p:xfrm>
          <a:off x="1764000" y="188641"/>
          <a:ext cx="5616000" cy="6437376"/>
        </p:xfrm>
        <a:graphic>
          <a:graphicData uri="http://schemas.openxmlformats.org/drawingml/2006/table">
            <a:tbl>
              <a:tblPr firstRow="1" firstCol="1" bandRow="1"/>
              <a:tblGrid>
                <a:gridCol w="1363443"/>
                <a:gridCol w="4252557"/>
              </a:tblGrid>
              <a:tr h="90036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  <a:latin typeface="Arial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11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Základní </a:t>
                      </a:r>
                      <a:r>
                        <a:rPr lang="cs-CZ" sz="1100">
                          <a:effectLst/>
                          <a:latin typeface="Arial"/>
                          <a:ea typeface="Calibri"/>
                          <a:cs typeface="Times New Roman"/>
                        </a:rPr>
                        <a:t>škola Jablonec nad Nisou – Mšeno, Mozartova 24, příspěvková </a:t>
                      </a:r>
                      <a:r>
                        <a:rPr lang="cs-CZ" sz="11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organizace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 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  <a:latin typeface="Arial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1800" b="1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VY_32_INOVACE_CJIIb-06</a:t>
                      </a:r>
                      <a:endParaRPr lang="cs-CZ" sz="1800" b="1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2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b="1">
                          <a:effectLst/>
                          <a:latin typeface="Arial"/>
                          <a:ea typeface="Calibri"/>
                          <a:cs typeface="Times New Roman"/>
                        </a:rPr>
                        <a:t>projektu: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effectLst/>
                          <a:latin typeface="Arial"/>
                          <a:ea typeface="Calibri"/>
                          <a:cs typeface="Times New Roman"/>
                        </a:rPr>
                        <a:t>CZ.1.07/1.4.00/21.3603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2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/>
                          <a:ea typeface="Calibri"/>
                          <a:cs typeface="Times New Roman"/>
                        </a:rPr>
                        <a:t>Autor: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effectLst/>
                          <a:latin typeface="Arial"/>
                          <a:ea typeface="Calibri"/>
                          <a:cs typeface="Times New Roman"/>
                        </a:rPr>
                        <a:t>Mgr. Blanka Halíková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/>
                          <a:ea typeface="Calibri"/>
                          <a:cs typeface="Times New Roman"/>
                        </a:rPr>
                        <a:t>Vytvořeno dne: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effectLst/>
                          <a:latin typeface="Arial"/>
                          <a:ea typeface="Calibri"/>
                          <a:cs typeface="Times New Roman"/>
                        </a:rPr>
                        <a:t>11. </a:t>
                      </a:r>
                      <a:r>
                        <a:rPr lang="cs-CZ" sz="12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05. </a:t>
                      </a:r>
                      <a:r>
                        <a:rPr lang="cs-CZ" sz="12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2014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/>
                          <a:ea typeface="Calibri"/>
                          <a:cs typeface="Times New Roman"/>
                        </a:rPr>
                        <a:t>Vzdělávací oblast: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effectLst/>
                          <a:latin typeface="Arial"/>
                          <a:ea typeface="Calibri"/>
                          <a:cs typeface="Times New Roman"/>
                        </a:rPr>
                        <a:t>Jazyk a jazyková komunikace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/>
                          <a:ea typeface="Calibri"/>
                          <a:cs typeface="Times New Roman"/>
                        </a:rPr>
                        <a:t>Vzdělávací obor: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effectLst/>
                          <a:latin typeface="Arial"/>
                          <a:ea typeface="Calibri"/>
                          <a:cs typeface="Times New Roman"/>
                        </a:rPr>
                        <a:t>Český jazyk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/>
                          <a:ea typeface="Calibri"/>
                          <a:cs typeface="Times New Roman"/>
                        </a:rPr>
                        <a:t>Ročník: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8.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/>
                          <a:ea typeface="Calibri"/>
                          <a:cs typeface="Times New Roman"/>
                        </a:rPr>
                        <a:t>Tematický okruh: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Skladba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/>
                          <a:ea typeface="Calibri"/>
                          <a:cs typeface="Times New Roman"/>
                        </a:rPr>
                        <a:t>Téma: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Příslovečné určení místa,</a:t>
                      </a:r>
                      <a:r>
                        <a:rPr lang="cs-CZ" sz="1200" baseline="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času, způsobu a míry  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/>
                          <a:ea typeface="Calibri"/>
                          <a:cs typeface="Times New Roman"/>
                        </a:rPr>
                        <a:t>Anotace: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effectLst/>
                          <a:latin typeface="Arial"/>
                          <a:ea typeface="Calibri"/>
                          <a:cs typeface="Times New Roman"/>
                        </a:rPr>
                        <a:t>Materiál </a:t>
                      </a:r>
                      <a:r>
                        <a:rPr lang="cs-CZ" sz="12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slouží ke</a:t>
                      </a:r>
                      <a:r>
                        <a:rPr lang="cs-CZ" sz="1200" baseline="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 krátkému motivačnímu procvičení Pu</a:t>
                      </a:r>
                      <a:r>
                        <a:rPr lang="cs-CZ" sz="12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.    Je </a:t>
                      </a:r>
                      <a:r>
                        <a:rPr lang="cs-CZ" sz="1200">
                          <a:effectLst/>
                          <a:latin typeface="Arial"/>
                          <a:ea typeface="Calibri"/>
                          <a:cs typeface="Times New Roman"/>
                        </a:rPr>
                        <a:t>určen pro použití na interaktivní tabuli.</a:t>
                      </a:r>
                      <a:r>
                        <a:rPr lang="cs-CZ" sz="1200">
                          <a:solidFill>
                            <a:srgbClr val="FF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  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0000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  <a:latin typeface="Arial"/>
                          <a:ea typeface="Calibri"/>
                          <a:cs typeface="Times New Roman"/>
                        </a:rPr>
                        <a:t> 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Materiály </a:t>
                      </a:r>
                      <a:r>
                        <a:rPr lang="cs-CZ" sz="1100">
                          <a:effectLst/>
                          <a:latin typeface="Arial"/>
                          <a:ea typeface="Calibri"/>
                          <a:cs typeface="Times New Roman"/>
                        </a:rPr>
                        <a:t>jsou určeny pro bezplatné použití pro potřeby výuky a vzdělání na všech typech škol a školských zařízení. Jakékoliv další využití podléhá autorským zákonům. Není-li uvedeno jinak, je zdrojem tohoto materiálu autor</a:t>
                      </a:r>
                      <a:r>
                        <a:rPr lang="cs-CZ" sz="11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.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86" marR="511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Obrázek 1" descr="logo eu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356" y="4679424"/>
            <a:ext cx="5580000" cy="1217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6519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5400" smtClean="0">
                <a:solidFill>
                  <a:schemeClr val="bg1"/>
                </a:solidFill>
              </a:rPr>
              <a:t>PUM   PUČ   PUZ  PU MÍRY</a:t>
            </a:r>
            <a:endParaRPr lang="cs-CZ" sz="5400">
              <a:solidFill>
                <a:schemeClr val="bg1"/>
              </a:solidFill>
            </a:endParaRPr>
          </a:p>
        </p:txBody>
      </p:sp>
      <p:pic>
        <p:nvPicPr>
          <p:cNvPr id="1026" name="Picture 2" descr="C:\Users\blanka.halikova\AppData\Local\Microsoft\Windows\INetCache\IE\04I7YEA4\MP90018276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8027" y="332656"/>
            <a:ext cx="2044398" cy="1625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blanka.halikova\AppData\Local\Microsoft\Windows\INetCache\IE\BLGKG9S6\MP90040067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32656"/>
            <a:ext cx="1565795" cy="1565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blanka.halikova\AppData\Local\Microsoft\Windows\INetCache\IE\BLGKG9S6\MC90033865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6065" y="4005064"/>
            <a:ext cx="1907299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blanka.halikova\AppData\Local\Microsoft\Windows\INetCache\IE\BLGKG9S6\MC90032640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005064"/>
            <a:ext cx="1840687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61021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smtClean="0"/>
              <a:t>Doplň vhodná Pu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mtClean="0"/>
              <a:t>Puč:  …………… vždy  pozdravte. …………………….. ho bolela hlava. </a:t>
            </a:r>
          </a:p>
          <a:p>
            <a:pPr marL="0" indent="0">
              <a:buNone/>
            </a:pPr>
            <a:r>
              <a:rPr lang="cs-CZ" smtClean="0"/>
              <a:t>Pum: Polož to ……….. . ……………….. vedla cesta.</a:t>
            </a:r>
          </a:p>
          <a:p>
            <a:pPr marL="0" indent="0">
              <a:buNone/>
            </a:pPr>
            <a:r>
              <a:rPr lang="cs-CZ" smtClean="0"/>
              <a:t>……………… ležel sníh.</a:t>
            </a:r>
          </a:p>
          <a:p>
            <a:pPr marL="0" indent="0">
              <a:buNone/>
            </a:pPr>
            <a:r>
              <a:rPr lang="cs-CZ" smtClean="0"/>
              <a:t>Puz: Přijedeme …………….. . Sestra se jmenuje…………. .</a:t>
            </a:r>
          </a:p>
          <a:p>
            <a:pPr marL="0" indent="0">
              <a:buNone/>
            </a:pPr>
            <a:r>
              <a:rPr lang="cs-CZ" smtClean="0"/>
              <a:t>Blížil se ke mně …………… .</a:t>
            </a:r>
          </a:p>
          <a:p>
            <a:pPr marL="0" indent="0">
              <a:buNone/>
            </a:pPr>
            <a:r>
              <a:rPr lang="cs-CZ" smtClean="0"/>
              <a:t>Pu míry: Otec byl ……….. rozzloben. Syn je …………</a:t>
            </a:r>
          </a:p>
          <a:p>
            <a:pPr marL="0" indent="0">
              <a:buNone/>
            </a:pPr>
            <a:r>
              <a:rPr lang="cs-CZ"/>
              <a:t>n</a:t>
            </a:r>
            <a:r>
              <a:rPr lang="cs-CZ" smtClean="0"/>
              <a:t>astydlý. Je o …………. vyšší než já.</a:t>
            </a:r>
          </a:p>
          <a:p>
            <a:pPr marL="0" indent="0"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95006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smtClean="0"/>
              <a:t>Doplň vhodná Pu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smtClean="0"/>
              <a:t>Puč:  Ráno vždy pozdravte. Večer ho bolela hlava. </a:t>
            </a:r>
          </a:p>
          <a:p>
            <a:pPr marL="0" indent="0">
              <a:buNone/>
            </a:pPr>
            <a:r>
              <a:rPr lang="cs-CZ" smtClean="0"/>
              <a:t>Pum: Polož to sem . Mezi stromy vedla cesta.</a:t>
            </a:r>
          </a:p>
          <a:p>
            <a:pPr marL="0" indent="0">
              <a:buNone/>
            </a:pPr>
            <a:r>
              <a:rPr lang="cs-CZ" smtClean="0"/>
              <a:t>Všude ležel sníh.</a:t>
            </a:r>
          </a:p>
          <a:p>
            <a:pPr marL="0" indent="0">
              <a:buNone/>
            </a:pPr>
            <a:r>
              <a:rPr lang="cs-CZ" smtClean="0"/>
              <a:t>Puz: Přijedeme vlakem. Sestra se jmenuje jako ty.</a:t>
            </a:r>
          </a:p>
          <a:p>
            <a:pPr marL="0" indent="0">
              <a:buNone/>
            </a:pPr>
            <a:r>
              <a:rPr lang="cs-CZ" smtClean="0"/>
              <a:t>Blížil se ke mně pomalu.</a:t>
            </a:r>
          </a:p>
          <a:p>
            <a:pPr marL="0" indent="0">
              <a:buNone/>
            </a:pPr>
            <a:r>
              <a:rPr lang="cs-CZ" smtClean="0"/>
              <a:t>Pu míry: Otec byl velmi rozzloben. Syn je trochu</a:t>
            </a:r>
          </a:p>
          <a:p>
            <a:pPr marL="0" indent="0">
              <a:buNone/>
            </a:pPr>
            <a:r>
              <a:rPr lang="cs-CZ"/>
              <a:t>n</a:t>
            </a:r>
            <a:r>
              <a:rPr lang="cs-CZ" smtClean="0"/>
              <a:t>astydlý. Je o dost vyšší než já.</a:t>
            </a:r>
          </a:p>
          <a:p>
            <a:pPr marL="0" indent="0"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53903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cs-CZ" smtClean="0">
                <a:solidFill>
                  <a:srgbClr val="00B050"/>
                </a:solidFill>
              </a:rPr>
              <a:t>Urči druh Pu</a:t>
            </a:r>
            <a:endParaRPr lang="cs-CZ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/>
          <a:lstStyle/>
          <a:p>
            <a:pPr marL="0" indent="0">
              <a:buNone/>
            </a:pPr>
            <a:r>
              <a:rPr lang="cs-CZ" smtClean="0"/>
              <a:t>Na tábor jezdíme v létě. </a:t>
            </a:r>
          </a:p>
          <a:p>
            <a:pPr marL="0" indent="0">
              <a:buNone/>
            </a:pPr>
            <a:r>
              <a:rPr lang="cs-CZ" smtClean="0"/>
              <a:t>Za soumraku létá nejvíc komárů.</a:t>
            </a:r>
          </a:p>
          <a:p>
            <a:pPr marL="0" indent="0">
              <a:buNone/>
            </a:pPr>
            <a:r>
              <a:rPr lang="cs-CZ" smtClean="0"/>
              <a:t>Vše zhotovil podle našeho zadání.</a:t>
            </a:r>
          </a:p>
          <a:p>
            <a:pPr marL="0" indent="0">
              <a:buNone/>
            </a:pPr>
            <a:r>
              <a:rPr lang="cs-CZ" smtClean="0"/>
              <a:t>Po setmění začal ohňostroj.</a:t>
            </a:r>
          </a:p>
          <a:p>
            <a:pPr marL="0" indent="0">
              <a:buNone/>
            </a:pPr>
            <a:r>
              <a:rPr lang="cs-CZ" smtClean="0"/>
              <a:t>Za deště vylézají žížaly.</a:t>
            </a:r>
          </a:p>
          <a:p>
            <a:pPr marL="0" indent="0">
              <a:buNone/>
            </a:pPr>
            <a:r>
              <a:rPr lang="cs-CZ" smtClean="0"/>
              <a:t>Byla dojatá až k pláči.</a:t>
            </a:r>
          </a:p>
          <a:p>
            <a:pPr marL="0" indent="0">
              <a:buNone/>
            </a:pPr>
            <a:r>
              <a:rPr lang="cs-CZ" smtClean="0"/>
              <a:t>Každý hrál co nejlépe.</a:t>
            </a:r>
            <a:endParaRPr lang="cs-CZ"/>
          </a:p>
        </p:txBody>
      </p:sp>
      <p:pic>
        <p:nvPicPr>
          <p:cNvPr id="1026" name="Picture 2" descr="C:\Users\blanka.halikova\AppData\Local\Microsoft\Windows\Temporary Internet Files\Content.IE5\GUZ5EUGT\MC90008954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32656"/>
            <a:ext cx="1815998" cy="1293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blanka.halikova\AppData\Local\Microsoft\Windows\Temporary Internet Files\Content.IE5\1HD3U2EQ\MC90019924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924944"/>
            <a:ext cx="1407978" cy="1093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blanka.halikova\AppData\Local\Microsoft\Windows\Temporary Internet Files\Content.IE5\1HD3U2EQ\MC90041148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654" y="4717045"/>
            <a:ext cx="1294315" cy="1247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53451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cs-CZ" smtClean="0">
                <a:solidFill>
                  <a:srgbClr val="00B050"/>
                </a:solidFill>
              </a:rPr>
              <a:t>Urči druh Pu</a:t>
            </a:r>
            <a:endParaRPr lang="cs-CZ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/>
          <a:lstStyle/>
          <a:p>
            <a:pPr marL="0" indent="0">
              <a:buNone/>
            </a:pPr>
            <a:r>
              <a:rPr lang="cs-CZ" u="sng" smtClean="0"/>
              <a:t>Na tábor</a:t>
            </a:r>
            <a:r>
              <a:rPr lang="cs-CZ" smtClean="0"/>
              <a:t> Pum jezdíme </a:t>
            </a:r>
            <a:r>
              <a:rPr lang="cs-CZ" u="sng" smtClean="0"/>
              <a:t>v létě</a:t>
            </a:r>
            <a:r>
              <a:rPr lang="cs-CZ" smtClean="0"/>
              <a:t>.Puč </a:t>
            </a:r>
          </a:p>
          <a:p>
            <a:pPr marL="0" indent="0">
              <a:buNone/>
            </a:pPr>
            <a:r>
              <a:rPr lang="cs-CZ" u="sng" smtClean="0"/>
              <a:t>Za soumraku</a:t>
            </a:r>
            <a:r>
              <a:rPr lang="cs-CZ" smtClean="0"/>
              <a:t> Puč létá </a:t>
            </a:r>
            <a:r>
              <a:rPr lang="cs-CZ" u="sng" smtClean="0"/>
              <a:t>nejvíc</a:t>
            </a:r>
            <a:r>
              <a:rPr lang="cs-CZ" smtClean="0"/>
              <a:t> Pu míry komárů.</a:t>
            </a:r>
          </a:p>
          <a:p>
            <a:pPr marL="0" indent="0">
              <a:buNone/>
            </a:pPr>
            <a:r>
              <a:rPr lang="cs-CZ" smtClean="0"/>
              <a:t>Vše zhotovil </a:t>
            </a:r>
            <a:r>
              <a:rPr lang="cs-CZ" u="sng" smtClean="0"/>
              <a:t>podle</a:t>
            </a:r>
            <a:r>
              <a:rPr lang="cs-CZ" smtClean="0"/>
              <a:t> našeho </a:t>
            </a:r>
            <a:r>
              <a:rPr lang="cs-CZ" u="sng" smtClean="0"/>
              <a:t>zadání</a:t>
            </a:r>
            <a:r>
              <a:rPr lang="cs-CZ" smtClean="0"/>
              <a:t>.Puz</a:t>
            </a:r>
          </a:p>
          <a:p>
            <a:pPr marL="0" indent="0">
              <a:buNone/>
            </a:pPr>
            <a:r>
              <a:rPr lang="cs-CZ" u="sng" smtClean="0"/>
              <a:t>Po setmění</a:t>
            </a:r>
            <a:r>
              <a:rPr lang="cs-CZ" smtClean="0"/>
              <a:t> Puč začal ohňostroj.</a:t>
            </a:r>
          </a:p>
          <a:p>
            <a:pPr marL="0" indent="0">
              <a:buNone/>
            </a:pPr>
            <a:r>
              <a:rPr lang="cs-CZ" u="sng" smtClean="0"/>
              <a:t>Za deště</a:t>
            </a:r>
            <a:r>
              <a:rPr lang="cs-CZ" smtClean="0"/>
              <a:t> Puč vylézají žížaly.</a:t>
            </a:r>
          </a:p>
          <a:p>
            <a:pPr marL="0" indent="0">
              <a:buNone/>
            </a:pPr>
            <a:r>
              <a:rPr lang="cs-CZ" smtClean="0"/>
              <a:t>Byla dojatá </a:t>
            </a:r>
            <a:r>
              <a:rPr lang="cs-CZ" u="sng" smtClean="0"/>
              <a:t>až k pláči</a:t>
            </a:r>
            <a:r>
              <a:rPr lang="cs-CZ" smtClean="0"/>
              <a:t>. Pu míry</a:t>
            </a:r>
          </a:p>
          <a:p>
            <a:pPr marL="0" indent="0">
              <a:buNone/>
            </a:pPr>
            <a:r>
              <a:rPr lang="cs-CZ" smtClean="0"/>
              <a:t>Každý hrál </a:t>
            </a:r>
            <a:r>
              <a:rPr lang="cs-CZ" u="sng" smtClean="0"/>
              <a:t>co nejlépe</a:t>
            </a:r>
            <a:r>
              <a:rPr lang="cs-CZ" smtClean="0"/>
              <a:t>. Puz</a:t>
            </a:r>
            <a:endParaRPr lang="cs-CZ"/>
          </a:p>
        </p:txBody>
      </p:sp>
      <p:pic>
        <p:nvPicPr>
          <p:cNvPr id="1026" name="Picture 2" descr="C:\Users\blanka.halikova\AppData\Local\Microsoft\Windows\Temporary Internet Files\Content.IE5\GUZ5EUGT\MC90008954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32656"/>
            <a:ext cx="1815998" cy="1293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blanka.halikova\AppData\Local\Microsoft\Windows\Temporary Internet Files\Content.IE5\1HD3U2EQ\MC90019924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924944"/>
            <a:ext cx="1407978" cy="1093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blanka.halikova\AppData\Local\Microsoft\Windows\Temporary Internet Files\Content.IE5\1HD3U2EQ\MC90041148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654" y="4717045"/>
            <a:ext cx="1294315" cy="1247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07111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620688"/>
            <a:ext cx="5759450" cy="912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554989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293</Words>
  <Application>Microsoft Office PowerPoint</Application>
  <PresentationFormat>Předvádění na obrazovce (4:3)</PresentationFormat>
  <Paragraphs>62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PUM   PUČ   PUZ  PU MÍRY</vt:lpstr>
      <vt:lpstr>Doplň vhodná Pu</vt:lpstr>
      <vt:lpstr>Doplň vhodná Pu</vt:lpstr>
      <vt:lpstr>Urči druh Pu</vt:lpstr>
      <vt:lpstr>Urči druh Pu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PUM   PUČ   PUZ  PU MÍRY</dc:title>
  <dc:creator>Blanka Halíková</dc:creator>
  <cp:lastModifiedBy>Blanka Halíková</cp:lastModifiedBy>
  <cp:revision>9</cp:revision>
  <dcterms:created xsi:type="dcterms:W3CDTF">2014-05-11T19:10:00Z</dcterms:created>
  <dcterms:modified xsi:type="dcterms:W3CDTF">2014-05-30T06:26:20Z</dcterms:modified>
</cp:coreProperties>
</file>