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922E9B17-7B79-4FF4-8EDD-9FFE750C505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2DCD9EF8-7D9F-4D1F-9DCF-53682E6472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Relationship Id="rId9" Type="http://schemas.openxmlformats.org/officeDocument/2006/relationships/image" Target="../media/image28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13" Type="http://schemas.openxmlformats.org/officeDocument/2006/relationships/image" Target="../media/image38.wmf"/><Relationship Id="rId3" Type="http://schemas.openxmlformats.org/officeDocument/2006/relationships/image" Target="../media/image30.wmf"/><Relationship Id="rId7" Type="http://schemas.openxmlformats.org/officeDocument/2006/relationships/image" Target="../media/image16.wmf"/><Relationship Id="rId12" Type="http://schemas.openxmlformats.org/officeDocument/2006/relationships/image" Target="../media/image37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11" Type="http://schemas.openxmlformats.org/officeDocument/2006/relationships/image" Target="../media/image36.wmf"/><Relationship Id="rId5" Type="http://schemas.openxmlformats.org/officeDocument/2006/relationships/image" Target="../media/image32.wmf"/><Relationship Id="rId10" Type="http://schemas.openxmlformats.org/officeDocument/2006/relationships/image" Target="../media/image35.wmf"/><Relationship Id="rId4" Type="http://schemas.openxmlformats.org/officeDocument/2006/relationships/image" Target="../media/image31.wmf"/><Relationship Id="rId9" Type="http://schemas.openxmlformats.org/officeDocument/2006/relationships/image" Target="../media/image34.wmf"/><Relationship Id="rId1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6632"/>
            <a:ext cx="3096344" cy="792087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08780558"/>
              </p:ext>
            </p:extLst>
          </p:nvPr>
        </p:nvGraphicFramePr>
        <p:xfrm>
          <a:off x="2555776" y="980728"/>
          <a:ext cx="4536504" cy="5857648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VY_32_INOVACE_06_PORY </a:t>
                      </a:r>
                      <a:r>
                        <a:rPr lang="cs-CZ" sz="1100" dirty="0" smtClean="0">
                          <a:effectLst/>
                        </a:rPr>
                        <a:t>ROKU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</a:tr>
              <a:tr h="73581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040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26.9. 2011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89692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</a:t>
                      </a:r>
                      <a:r>
                        <a:rPr lang="cs-CZ" sz="1100" baseline="0" dirty="0" smtClean="0">
                          <a:effectLst/>
                        </a:rPr>
                        <a:t> vědomosti z tem. okruhu: roční období 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31627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  <a:tr h="72631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 vědomosti z tematického okruhu: roční období;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Obrázky</a:t>
                      </a:r>
                      <a:r>
                        <a:rPr lang="cs-CZ" sz="1100" baseline="0" dirty="0" smtClean="0">
                          <a:effectLst/>
                        </a:rPr>
                        <a:t> z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www.office.microsoft.com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9A57C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7691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Pory</a:t>
            </a:r>
            <a:r>
              <a:rPr lang="cs-CZ" dirty="0" smtClean="0"/>
              <a:t> roku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266429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4795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WIOSNA</a:t>
            </a:r>
            <a:endParaRPr lang="cs-CZ" dirty="0"/>
          </a:p>
        </p:txBody>
      </p:sp>
      <p:pic>
        <p:nvPicPr>
          <p:cNvPr id="2050" name="Picture 2" descr="C:\Users\Halina\AppData\Local\Microsoft\Windows\Temporary Internet Files\Content.IE5\JQ62JOGY\MP90018520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lina\AppData\Local\Microsoft\Windows\Temporary Internet Files\Content.IE5\5GH3BH1C\MC9002003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70059"/>
            <a:ext cx="1378920" cy="1159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lina\AppData\Local\Microsoft\Windows\Temporary Internet Files\Content.IE5\5GH3BH1C\MP9001851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77072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lina\AppData\Local\Microsoft\Windows\Temporary Internet Files\Content.IE5\5GH3BH1C\MP9003848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9302" y="4437112"/>
            <a:ext cx="2112948" cy="21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lina\AppData\Local\Microsoft\Windows\Temporary Internet Files\Content.IE5\XDS4LZP1\MC9003468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9035" y="1916832"/>
            <a:ext cx="1710842" cy="1656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300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LATO</a:t>
            </a:r>
            <a:endParaRPr lang="cs-CZ" dirty="0"/>
          </a:p>
        </p:txBody>
      </p:sp>
      <p:pic>
        <p:nvPicPr>
          <p:cNvPr id="3074" name="Picture 2" descr="C:\Users\Halina\AppData\Local\Microsoft\Windows\Temporary Internet Files\Content.IE5\8FAIFKI2\MC9000216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5527" y="1806318"/>
            <a:ext cx="1620317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alina\AppData\Local\Microsoft\Windows\Temporary Internet Files\Content.IE5\T0ARVP05\MC9003573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83932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alina\AppData\Local\Microsoft\Windows\Temporary Internet Files\Content.IE5\T0ARVP05\MC9000905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09314"/>
            <a:ext cx="2266384" cy="175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alina\AppData\Local\Microsoft\Windows\Temporary Internet Files\Content.IE5\463GD78K\MC9002313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1939" y="4090792"/>
            <a:ext cx="2222626" cy="190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alina\AppData\Local\Microsoft\Windows\Temporary Internet Files\Content.IE5\1DLG63Z6\MC9002314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5" y="1633170"/>
            <a:ext cx="2343339" cy="197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alina\AppData\Local\Microsoft\Windows\Temporary Internet Files\Content.IE5\6P8WD033\MC9004109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2312" y="4283932"/>
            <a:ext cx="1711105" cy="171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959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JESIEŃ</a:t>
            </a:r>
            <a:endParaRPr lang="cs-CZ" dirty="0"/>
          </a:p>
        </p:txBody>
      </p:sp>
      <p:pic>
        <p:nvPicPr>
          <p:cNvPr id="4098" name="Picture 2" descr="C:\Users\Halina\AppData\Local\Microsoft\Windows\Temporary Internet Files\Content.IE5\6P8WD033\MC90018305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1506017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lina\AppData\Local\Microsoft\Windows\Temporary Internet Files\Content.IE5\XDS4LZP1\MC9004107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3" y="4221088"/>
            <a:ext cx="3516486" cy="2530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alina\AppData\Local\Microsoft\Windows\Temporary Internet Files\Content.IE5\XDS4LZP1\MC9001997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88640"/>
            <a:ext cx="783641" cy="90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Halina\AppData\Local\Microsoft\Windows\Temporary Internet Files\Content.IE5\XDS4LZP1\MC9001863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2387" y="1988840"/>
            <a:ext cx="1623000" cy="2095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Halina\AppData\Local\Microsoft\Windows\Temporary Internet Files\Content.IE5\1DLG63Z6\MC9003002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340768"/>
            <a:ext cx="1807769" cy="153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Halina\AppData\Local\Microsoft\Windows\Temporary Internet Files\Content.IE5\5GH3BH1C\MC9003010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509120"/>
            <a:ext cx="1825142" cy="1733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232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pic>
        <p:nvPicPr>
          <p:cNvPr id="5122" name="Picture 2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9810" y="190261"/>
            <a:ext cx="863013" cy="860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Halina\AppData\Local\Microsoft\Windows\Temporary Internet Files\Content.IE5\463GD78K\MC9004136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00808"/>
            <a:ext cx="1847662" cy="172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alina\AppData\Local\Microsoft\Windows\Temporary Internet Files\Content.IE5\6P8WD033\MC900300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9625" y="4581128"/>
            <a:ext cx="1804111" cy="1653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alina\AppData\Local\Microsoft\Windows\Temporary Internet Files\Content.IE5\XDS4LZP1\MC9003098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256711"/>
            <a:ext cx="1828800" cy="143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alina\AppData\Local\Microsoft\Windows\Temporary Internet Files\Content.IE5\T0ARVP05\MC9003538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0771" y="1458381"/>
            <a:ext cx="2257336" cy="1842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Halina\AppData\Local\Microsoft\Windows\Temporary Internet Files\Content.IE5\8FAIFKI2\MC90019092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3309" y="3732294"/>
            <a:ext cx="2798456" cy="3048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Halina\AppData\Local\Microsoft\Windows\Temporary Internet Files\Content.IE5\8FAIFKI2\MP90042515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7798" y="1700808"/>
            <a:ext cx="1525938" cy="230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Halina\AppData\Local\Microsoft\Windows\Temporary Internet Files\Content.IE5\JQ62JOGY\MC9003351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47259"/>
            <a:ext cx="166512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911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2200" dirty="0" err="1" smtClean="0"/>
              <a:t>Otocz</a:t>
            </a:r>
            <a:r>
              <a:rPr lang="cs-CZ" sz="2200" dirty="0" smtClean="0"/>
              <a:t>  </a:t>
            </a:r>
            <a:r>
              <a:rPr lang="cs-CZ" sz="2200" dirty="0" err="1" smtClean="0"/>
              <a:t>kolorowymi</a:t>
            </a:r>
            <a:r>
              <a:rPr lang="cs-CZ" sz="2200" dirty="0" smtClean="0"/>
              <a:t>   p</a:t>
            </a:r>
            <a:r>
              <a:rPr lang="pl-PL" sz="2200" dirty="0" smtClean="0"/>
              <a:t>ętlami: </a:t>
            </a:r>
            <a:r>
              <a:rPr lang="pl-PL" sz="1800" dirty="0" smtClean="0"/>
              <a:t/>
            </a:r>
            <a:br>
              <a:rPr lang="pl-PL" sz="1800" dirty="0" smtClean="0"/>
            </a:br>
            <a:r>
              <a:rPr lang="pl-PL" sz="1800" dirty="0" smtClean="0"/>
              <a:t/>
            </a:r>
            <a:br>
              <a:rPr lang="pl-PL" sz="1800" dirty="0" smtClean="0"/>
            </a:br>
            <a:r>
              <a:rPr lang="pl-PL" sz="1800" dirty="0" smtClean="0"/>
              <a:t>-  wiosna                          -  lato                          -  jesień                              -  zima  </a:t>
            </a:r>
            <a:r>
              <a:rPr lang="pl-PL" dirty="0" smtClean="0"/>
              <a:t/>
            </a:r>
            <a:br>
              <a:rPr lang="pl-PL" dirty="0" smtClean="0"/>
            </a:br>
            <a:endParaRPr lang="cs-CZ" dirty="0"/>
          </a:p>
        </p:txBody>
      </p:sp>
      <p:sp>
        <p:nvSpPr>
          <p:cNvPr id="7" name="Výbuch 2 6"/>
          <p:cNvSpPr/>
          <p:nvPr/>
        </p:nvSpPr>
        <p:spPr>
          <a:xfrm>
            <a:off x="1691680" y="596789"/>
            <a:ext cx="504056" cy="504056"/>
          </a:xfrm>
          <a:prstGeom prst="irregularSeal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buch 2 7"/>
          <p:cNvSpPr/>
          <p:nvPr/>
        </p:nvSpPr>
        <p:spPr>
          <a:xfrm>
            <a:off x="3491880" y="591047"/>
            <a:ext cx="504056" cy="504056"/>
          </a:xfrm>
          <a:prstGeom prst="irregularSeal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buch 2 8"/>
          <p:cNvSpPr/>
          <p:nvPr/>
        </p:nvSpPr>
        <p:spPr>
          <a:xfrm>
            <a:off x="5626523" y="655897"/>
            <a:ext cx="504056" cy="419943"/>
          </a:xfrm>
          <a:prstGeom prst="irregularSeal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buch 2 9"/>
          <p:cNvSpPr/>
          <p:nvPr/>
        </p:nvSpPr>
        <p:spPr>
          <a:xfrm>
            <a:off x="7921415" y="680902"/>
            <a:ext cx="432048" cy="414201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8" name="Picture 4" descr="C:\Users\Halina\AppData\Local\Microsoft\Windows\Temporary Internet Files\Content.IE5\T0ARVP05\MC9001830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3445" y="1834321"/>
            <a:ext cx="1322782" cy="1342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alina\AppData\Local\Microsoft\Windows\Temporary Internet Files\Content.IE5\JQ62JOGY\MC9003407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1485" y="3460662"/>
            <a:ext cx="1224136" cy="1340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alina\AppData\Local\Microsoft\Windows\Temporary Internet Files\Content.IE5\5GH3BH1C\MC900423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268" y="1988840"/>
            <a:ext cx="1487383" cy="946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alina\AppData\Local\Microsoft\Windows\Temporary Internet Files\Content.IE5\463GD78K\MC9003002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4864" y="5322793"/>
            <a:ext cx="1386918" cy="1340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Halina\AppData\Local\Microsoft\Windows\Temporary Internet Files\Content.IE5\5GH3BH1C\MC9001830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3130" y="1809996"/>
            <a:ext cx="1041041" cy="1252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Halina\AppData\Local\Microsoft\Windows\Temporary Internet Files\Content.IE5\6P8WD033\MC9004107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8954" y="5322793"/>
            <a:ext cx="1722008" cy="1239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Halina\AppData\Local\Microsoft\Windows\Temporary Internet Files\Content.IE5\463GD78K\MC9004125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9717" y="4014601"/>
            <a:ext cx="1061888" cy="1053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Halina\AppData\Local\Microsoft\Windows\Temporary Internet Files\Content.IE5\6P8WD033\MC90002376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650" y="3658061"/>
            <a:ext cx="1055901" cy="77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Halina\AppData\Local\Microsoft\Windows\Temporary Internet Files\Content.IE5\XDS4LZP1\MC90023941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6523" y="1691379"/>
            <a:ext cx="1343600" cy="148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C:\Users\Halina\AppData\Local\Microsoft\Windows\Temporary Internet Files\Content.IE5\T0ARVP05\MC90023142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4652" y="3568143"/>
            <a:ext cx="1833333" cy="1125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Halina\AppData\Local\Microsoft\Windows\Temporary Internet Files\Content.IE5\5GH3BH1C\MC90035405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25621" y="4936350"/>
            <a:ext cx="1044742" cy="1642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C:\Users\Halina\AppData\Local\Microsoft\Windows\Temporary Internet Files\Content.IE5\8FAIFKI2\MC90002438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958" y="5157192"/>
            <a:ext cx="1507435" cy="1421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C:\Users\Halina\AppData\Local\Microsoft\Windows\Temporary Internet Files\Content.IE5\463GD78K\MC90020035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7985" y="2204864"/>
            <a:ext cx="1343077" cy="1129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9075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Wiosn</a:t>
            </a:r>
            <a:r>
              <a:rPr lang="pl-PL" dirty="0" smtClean="0"/>
              <a:t>ą dni....</a:t>
            </a:r>
          </a:p>
          <a:p>
            <a:endParaRPr lang="pl-PL" dirty="0"/>
          </a:p>
          <a:p>
            <a:r>
              <a:rPr lang="pl-PL" dirty="0" smtClean="0"/>
              <a:t>Latem słońce....</a:t>
            </a:r>
          </a:p>
          <a:p>
            <a:endParaRPr lang="pl-PL" dirty="0" smtClean="0"/>
          </a:p>
          <a:p>
            <a:r>
              <a:rPr lang="pl-PL" dirty="0" smtClean="0"/>
              <a:t>Jesienią z drzew....</a:t>
            </a:r>
          </a:p>
          <a:p>
            <a:endParaRPr lang="pl-PL" dirty="0"/>
          </a:p>
          <a:p>
            <a:r>
              <a:rPr lang="pl-PL" dirty="0" smtClean="0"/>
              <a:t>Zimą jest ........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pl-PL" dirty="0" smtClean="0"/>
              <a:t>...opada liście.</a:t>
            </a:r>
          </a:p>
          <a:p>
            <a:endParaRPr lang="pl-PL" dirty="0"/>
          </a:p>
          <a:p>
            <a:r>
              <a:rPr lang="pl-PL" dirty="0" smtClean="0"/>
              <a:t>.......są coraz dłuższe.</a:t>
            </a:r>
          </a:p>
          <a:p>
            <a:endParaRPr lang="pl-PL" dirty="0"/>
          </a:p>
          <a:p>
            <a:r>
              <a:rPr lang="pl-PL" dirty="0" smtClean="0"/>
              <a:t>.......mroźno i pada śnieg.</a:t>
            </a:r>
          </a:p>
          <a:p>
            <a:endParaRPr lang="pl-PL" dirty="0"/>
          </a:p>
          <a:p>
            <a:r>
              <a:rPr lang="pl-PL" dirty="0" smtClean="0"/>
              <a:t>......mocno grzeje.</a:t>
            </a:r>
          </a:p>
          <a:p>
            <a:endParaRPr lang="pl-PL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Dopasuj</a:t>
            </a:r>
            <a:r>
              <a:rPr lang="cs-CZ" dirty="0" smtClean="0"/>
              <a:t>: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059832" y="1916832"/>
            <a:ext cx="165618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0644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Nazwij</a:t>
            </a:r>
            <a:r>
              <a:rPr lang="cs-CZ" sz="3200" dirty="0" smtClean="0"/>
              <a:t> </a:t>
            </a:r>
            <a:r>
              <a:rPr lang="cs-CZ" sz="3200" dirty="0" err="1" smtClean="0"/>
              <a:t>por</a:t>
            </a:r>
            <a:r>
              <a:rPr lang="pl-PL" sz="3200" dirty="0" smtClean="0"/>
              <a:t>ę roku, opisz ją  i wykoloruj obrazek :</a:t>
            </a:r>
            <a:endParaRPr lang="cs-CZ" sz="32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2565" y="1500188"/>
            <a:ext cx="6858869" cy="462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5561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3200" dirty="0" smtClean="0"/>
              <a:t>Nazwij porę roku, opisz ją  i wykoloruj obrazek :</a:t>
            </a:r>
            <a:endParaRPr lang="cs-CZ" sz="32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2565" y="1500188"/>
            <a:ext cx="6858869" cy="462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3049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3200" dirty="0" smtClean="0"/>
              <a:t>Nazwij porę roku, opisz ją i wykoloruj obrazek :</a:t>
            </a:r>
            <a:endParaRPr lang="cs-CZ" sz="32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3932" y="1500188"/>
            <a:ext cx="6816136" cy="462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5932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sz="3200" dirty="0" smtClean="0"/>
              <a:t>Nazwij porę roku, opisz ją  i wykoloruj obrazek :</a:t>
            </a:r>
            <a:endParaRPr lang="cs-CZ" sz="32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2816" y="1500188"/>
            <a:ext cx="6638367" cy="462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79354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68</TotalTime>
  <Words>158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Mountain</vt:lpstr>
      <vt:lpstr>Snímek 1</vt:lpstr>
      <vt:lpstr>Pory roku</vt:lpstr>
      <vt:lpstr>WIOSNA</vt:lpstr>
      <vt:lpstr>LATO</vt:lpstr>
      <vt:lpstr>JESIEŃ</vt:lpstr>
      <vt:lpstr>ZIMA</vt:lpstr>
      <vt:lpstr>  Otocz  kolorowymi   pętlami:   -  wiosna                          -  lato                          -  jesień                              -  zima   </vt:lpstr>
      <vt:lpstr>Dopasuj:</vt:lpstr>
      <vt:lpstr>Nazwij porę roku, opisz ją  i wykoloruj obrazek :</vt:lpstr>
      <vt:lpstr>Nazwij porę roku, opisz ją  i wykoloruj obrazek :</vt:lpstr>
      <vt:lpstr>Nazwij porę roku, opisz ją i wykoloruj obrazek :</vt:lpstr>
      <vt:lpstr>Nazwij porę roku, opisz ją  i wykoloruj obrazek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Pory roku</dc:title>
  <dc:creator>Halina Kulig</dc:creator>
  <cp:lastModifiedBy>Dum</cp:lastModifiedBy>
  <cp:revision>16</cp:revision>
  <dcterms:created xsi:type="dcterms:W3CDTF">2011-08-10T16:59:58Z</dcterms:created>
  <dcterms:modified xsi:type="dcterms:W3CDTF">2014-06-23T17:50:35Z</dcterms:modified>
</cp:coreProperties>
</file>