
<file path=[Content_Types].xml><?xml version="1.0" encoding="utf-8"?>
<Types xmlns="http://schemas.openxmlformats.org/package/2006/content-types">
  <Default Extension="png" ContentType="image/png"/>
  <Default Extension="wmf" ContentType="image/x-wmf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8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4C4E3-B828-403F-927F-13D0A3304B2F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BC5A4-4A20-4702-81B3-3B88417093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3294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4C4E3-B828-403F-927F-13D0A3304B2F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BC5A4-4A20-4702-81B3-3B88417093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96577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4C4E3-B828-403F-927F-13D0A3304B2F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BC5A4-4A20-4702-81B3-3B88417093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16964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4C4E3-B828-403F-927F-13D0A3304B2F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BC5A4-4A20-4702-81B3-3B88417093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27165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4C4E3-B828-403F-927F-13D0A3304B2F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BC5A4-4A20-4702-81B3-3B88417093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20272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4C4E3-B828-403F-927F-13D0A3304B2F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BC5A4-4A20-4702-81B3-3B88417093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6462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4C4E3-B828-403F-927F-13D0A3304B2F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BC5A4-4A20-4702-81B3-3B88417093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420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4C4E3-B828-403F-927F-13D0A3304B2F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BC5A4-4A20-4702-81B3-3B88417093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37427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4C4E3-B828-403F-927F-13D0A3304B2F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BC5A4-4A20-4702-81B3-3B88417093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4392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4C4E3-B828-403F-927F-13D0A3304B2F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BC5A4-4A20-4702-81B3-3B88417093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02478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4C4E3-B828-403F-927F-13D0A3304B2F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BC5A4-4A20-4702-81B3-3B88417093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14691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54C4E3-B828-403F-927F-13D0A3304B2F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6BC5A4-4A20-4702-81B3-3B88417093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01343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4668647"/>
              </p:ext>
            </p:extLst>
          </p:nvPr>
        </p:nvGraphicFramePr>
        <p:xfrm>
          <a:off x="1907704" y="260648"/>
          <a:ext cx="5616000" cy="6437376"/>
        </p:xfrm>
        <a:graphic>
          <a:graphicData uri="http://schemas.openxmlformats.org/drawingml/2006/table">
            <a:tbl>
              <a:tblPr firstRow="1" firstCol="1" bandRow="1"/>
              <a:tblGrid>
                <a:gridCol w="1363443"/>
                <a:gridCol w="4252557"/>
              </a:tblGrid>
              <a:tr h="900360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Základní </a:t>
                      </a:r>
                      <a:r>
                        <a:rPr lang="cs-CZ" sz="1100">
                          <a:effectLst/>
                          <a:latin typeface="Arial"/>
                          <a:ea typeface="Calibri"/>
                          <a:cs typeface="Times New Roman"/>
                        </a:rPr>
                        <a:t>škola Jablonec nad Nisou – Mšeno, Mozartova 24, příspěvková 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organizace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7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VY_32_INOVACE_CJIIb-08</a:t>
                      </a:r>
                      <a:endParaRPr lang="cs-CZ" sz="1800" b="1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137160" marR="137160" marT="137160" marB="13716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projektu: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Mgr. Blanka Halíková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Vytvořeno dne: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15. 05. 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2014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Jazyk a jazyková komunikace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Český jazyk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8.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Skladba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Příslovečné určení podmínky  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Materiál 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slouží ke</a:t>
                      </a:r>
                      <a:r>
                        <a:rPr lang="cs-CZ" sz="1200" baseline="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 zopakování Pu a odpovídající vedlejší věty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.</a:t>
                      </a:r>
                      <a:r>
                        <a:rPr lang="cs-CZ" sz="1200" baseline="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Je </a:t>
                      </a: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určen pro použití na interaktivní tabuli.</a:t>
                      </a:r>
                      <a:r>
                        <a:rPr lang="cs-CZ" sz="1200">
                          <a:solidFill>
                            <a:srgbClr val="FF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 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80000"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>
                          <a:effectLst/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186" marR="5118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 descr="logo eu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6060" y="4751431"/>
            <a:ext cx="5580000" cy="1217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64543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84784"/>
            <a:ext cx="7772400" cy="3096343"/>
          </a:xfrm>
          <a:solidFill>
            <a:srgbClr val="92D050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/>
          <a:lstStyle/>
          <a:p>
            <a:r>
              <a:rPr lang="cs-CZ" smtClean="0"/>
              <a:t>PŘÍSLOVEČNÉ URČENÍ PODMÍNKY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21182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Podtrhni Pu podmínky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Za hezkého počasí se chodíme koupat do přehrady.</a:t>
            </a:r>
          </a:p>
          <a:p>
            <a:pPr marL="0" indent="0">
              <a:buNone/>
            </a:pPr>
            <a:r>
              <a:rPr lang="cs-CZ" smtClean="0"/>
              <a:t>Při dobré vůli se můžeme dohodnout.</a:t>
            </a:r>
          </a:p>
          <a:p>
            <a:pPr marL="0" indent="0">
              <a:buNone/>
            </a:pPr>
            <a:r>
              <a:rPr lang="cs-CZ" smtClean="0"/>
              <a:t>Bez palubního lístku nemůžete nastoupit.</a:t>
            </a:r>
          </a:p>
          <a:p>
            <a:pPr marL="0" indent="0">
              <a:buNone/>
            </a:pPr>
            <a:r>
              <a:rPr lang="cs-CZ" smtClean="0"/>
              <a:t>Za poctivou práci tě čeká odměna.</a:t>
            </a:r>
          </a:p>
          <a:p>
            <a:pPr marL="0" indent="0">
              <a:buNone/>
            </a:pPr>
            <a:r>
              <a:rPr lang="cs-CZ" smtClean="0"/>
              <a:t>Za tepla sázíme fazolky.</a:t>
            </a:r>
          </a:p>
          <a:p>
            <a:pPr marL="0" indent="0">
              <a:buNone/>
            </a:pPr>
            <a:r>
              <a:rPr lang="cs-CZ" smtClean="0"/>
              <a:t>Zpíval si jen při práci.</a:t>
            </a:r>
            <a:endParaRPr lang="cs-CZ"/>
          </a:p>
        </p:txBody>
      </p:sp>
      <p:pic>
        <p:nvPicPr>
          <p:cNvPr id="1026" name="Picture 2" descr="C:\Users\blanka.halikova\AppData\Local\Microsoft\Windows\INetCache\IE\2S41MEPI\MC9002308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509120"/>
            <a:ext cx="1637752" cy="1523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19794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ŘEŠENÍ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u="sng" smtClean="0"/>
              <a:t>Za hezkého počasí </a:t>
            </a:r>
            <a:r>
              <a:rPr lang="cs-CZ" smtClean="0"/>
              <a:t>se chodíme koupat do přehrady.</a:t>
            </a:r>
          </a:p>
          <a:p>
            <a:pPr marL="0" indent="0">
              <a:buNone/>
            </a:pPr>
            <a:r>
              <a:rPr lang="cs-CZ" u="sng" smtClean="0"/>
              <a:t>Při dobré vůli </a:t>
            </a:r>
            <a:r>
              <a:rPr lang="cs-CZ" smtClean="0"/>
              <a:t>se můžeme dohodnout.</a:t>
            </a:r>
          </a:p>
          <a:p>
            <a:pPr marL="0" indent="0">
              <a:buNone/>
            </a:pPr>
            <a:r>
              <a:rPr lang="cs-CZ" u="sng" smtClean="0"/>
              <a:t>Bez palubního lístku </a:t>
            </a:r>
            <a:r>
              <a:rPr lang="cs-CZ" smtClean="0"/>
              <a:t>nemůžete nastoupit.</a:t>
            </a:r>
          </a:p>
          <a:p>
            <a:pPr marL="0" indent="0">
              <a:buNone/>
            </a:pPr>
            <a:r>
              <a:rPr lang="cs-CZ" u="sng" smtClean="0"/>
              <a:t>Za poctivou práci </a:t>
            </a:r>
            <a:r>
              <a:rPr lang="cs-CZ" smtClean="0"/>
              <a:t>tě čeká odměna.</a:t>
            </a:r>
          </a:p>
          <a:p>
            <a:pPr marL="0" indent="0">
              <a:buNone/>
            </a:pPr>
            <a:r>
              <a:rPr lang="cs-CZ" smtClean="0"/>
              <a:t>Fazolky sázíme až </a:t>
            </a:r>
            <a:r>
              <a:rPr lang="cs-CZ" u="sng" smtClean="0"/>
              <a:t>za tepla</a:t>
            </a:r>
            <a:r>
              <a:rPr lang="cs-CZ" smtClean="0"/>
              <a:t>.</a:t>
            </a:r>
          </a:p>
          <a:p>
            <a:pPr marL="0" indent="0">
              <a:buNone/>
            </a:pPr>
            <a:r>
              <a:rPr lang="cs-CZ" smtClean="0"/>
              <a:t>Zpíval si jen </a:t>
            </a:r>
            <a:r>
              <a:rPr lang="cs-CZ" u="sng" smtClean="0"/>
              <a:t>při práci</a:t>
            </a:r>
            <a:r>
              <a:rPr lang="cs-CZ" smtClean="0"/>
              <a:t>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38842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mtClean="0"/>
              <a:t>Nahraď Pu větou vedlejší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smtClean="0"/>
              <a:t>Za hezkého počasí </a:t>
            </a:r>
            <a:r>
              <a:rPr lang="cs-CZ" smtClean="0"/>
              <a:t>se chodíme koupat do přehrady.</a:t>
            </a:r>
          </a:p>
          <a:p>
            <a:pPr marL="0" indent="0">
              <a:buNone/>
            </a:pPr>
            <a:r>
              <a:rPr lang="cs-CZ" u="sng" smtClean="0"/>
              <a:t>Při dobré vůli </a:t>
            </a:r>
            <a:r>
              <a:rPr lang="cs-CZ" smtClean="0"/>
              <a:t>se můžeme dohodnout.</a:t>
            </a:r>
          </a:p>
          <a:p>
            <a:pPr marL="0" indent="0">
              <a:buNone/>
            </a:pPr>
            <a:r>
              <a:rPr lang="cs-CZ" u="sng" smtClean="0"/>
              <a:t>Bez palubního lístku </a:t>
            </a:r>
            <a:r>
              <a:rPr lang="cs-CZ" smtClean="0"/>
              <a:t>nemůžete nastoupit.</a:t>
            </a:r>
          </a:p>
          <a:p>
            <a:pPr marL="0" indent="0">
              <a:buNone/>
            </a:pPr>
            <a:r>
              <a:rPr lang="cs-CZ" u="sng" smtClean="0"/>
              <a:t>Za poctivou práci </a:t>
            </a:r>
            <a:r>
              <a:rPr lang="cs-CZ" smtClean="0"/>
              <a:t>tě čeká odměna.</a:t>
            </a:r>
          </a:p>
          <a:p>
            <a:pPr marL="0" indent="0">
              <a:buNone/>
            </a:pPr>
            <a:r>
              <a:rPr lang="cs-CZ" smtClean="0"/>
              <a:t>Fazolky sázíme až </a:t>
            </a:r>
            <a:r>
              <a:rPr lang="cs-CZ" u="sng" smtClean="0"/>
              <a:t>za tepla</a:t>
            </a:r>
            <a:r>
              <a:rPr lang="cs-CZ" smtClean="0"/>
              <a:t>.</a:t>
            </a:r>
          </a:p>
          <a:p>
            <a:pPr marL="0" indent="0">
              <a:buNone/>
            </a:pPr>
            <a:r>
              <a:rPr lang="cs-CZ" smtClean="0"/>
              <a:t>Zpíval si jen </a:t>
            </a:r>
            <a:r>
              <a:rPr lang="cs-CZ" u="sng" smtClean="0"/>
              <a:t>při práci</a:t>
            </a:r>
            <a:r>
              <a:rPr lang="cs-CZ" smtClean="0"/>
              <a:t>.</a:t>
            </a:r>
            <a:endParaRPr lang="cs-CZ"/>
          </a:p>
        </p:txBody>
      </p:sp>
      <p:pic>
        <p:nvPicPr>
          <p:cNvPr id="2053" name="Picture 5" descr="C:\Users\blanka.halikova\AppData\Local\Microsoft\Windows\INetCache\IE\M5SRL2HZ\MC9003383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4326483"/>
            <a:ext cx="943661" cy="181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59822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ln>
            <a:solidFill>
              <a:schemeClr val="accent4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mtClean="0">
                <a:solidFill>
                  <a:srgbClr val="FF0000"/>
                </a:solidFill>
              </a:rPr>
              <a:t>ŘEŠENÍ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mtClean="0"/>
              <a:t>Jestliže je hezké počasí, chodíme se koupat do přehrady.</a:t>
            </a:r>
          </a:p>
          <a:p>
            <a:pPr marL="0" indent="0">
              <a:buNone/>
            </a:pPr>
            <a:r>
              <a:rPr lang="cs-CZ" smtClean="0"/>
              <a:t>Když budeme mít dobrou vůli, můžeme se dohodnout.</a:t>
            </a:r>
          </a:p>
          <a:p>
            <a:pPr marL="0" indent="0">
              <a:buNone/>
            </a:pPr>
            <a:r>
              <a:rPr lang="cs-CZ" smtClean="0"/>
              <a:t>Nemáte-li palubní lístek, nemůžete nastoupit.</a:t>
            </a:r>
          </a:p>
          <a:p>
            <a:pPr marL="0" indent="0">
              <a:buNone/>
            </a:pPr>
            <a:r>
              <a:rPr lang="cs-CZ" smtClean="0"/>
              <a:t>Jestliže budeš poctivě pracovat, čeká tě odměna.</a:t>
            </a:r>
          </a:p>
          <a:p>
            <a:pPr marL="0" indent="0">
              <a:buNone/>
            </a:pPr>
            <a:r>
              <a:rPr lang="cs-CZ" smtClean="0"/>
              <a:t>Fazolky sázíme, je-li už teplo.</a:t>
            </a:r>
          </a:p>
          <a:p>
            <a:pPr marL="0" indent="0">
              <a:buNone/>
            </a:pPr>
            <a:r>
              <a:rPr lang="cs-CZ" smtClean="0"/>
              <a:t>Zpíval si, jen když pracoval.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8453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476672"/>
            <a:ext cx="5759450" cy="912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2976028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248</Words>
  <Application>Microsoft Office PowerPoint</Application>
  <PresentationFormat>Předvádění na obrazovce (4:3)</PresentationFormat>
  <Paragraphs>58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PŘÍSLOVEČNÉ URČENÍ PODMÍNKY</vt:lpstr>
      <vt:lpstr>Podtrhni Pu podmínky</vt:lpstr>
      <vt:lpstr>ŘEŠENÍ</vt:lpstr>
      <vt:lpstr>Nahraď Pu větou vedlejší</vt:lpstr>
      <vt:lpstr>ŘEŠENÍ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PŘÍSLOVEČNÉ URČENÍ PODMÍNKY</dc:title>
  <dc:creator>Blanka Halíková</dc:creator>
  <cp:lastModifiedBy>Blanka Halíková</cp:lastModifiedBy>
  <cp:revision>5</cp:revision>
  <dcterms:created xsi:type="dcterms:W3CDTF">2014-05-18T19:50:51Z</dcterms:created>
  <dcterms:modified xsi:type="dcterms:W3CDTF">2014-05-30T06:28:10Z</dcterms:modified>
</cp:coreProperties>
</file>