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875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62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587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81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1979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3224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835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1352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9394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20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1448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BC20D-0546-42FA-83BD-D38C8925E40C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99B15-78EF-45C0-9D36-EB486B621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8729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3138988"/>
              </p:ext>
            </p:extLst>
          </p:nvPr>
        </p:nvGraphicFramePr>
        <p:xfrm>
          <a:off x="1907704" y="260648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VY_32_INOVACE_CJIIb-09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15. 05. 2014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Příslovečné určení přípustky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ke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zopakování Pu a odpovídající vedlejší věty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743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75562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5400" smtClean="0">
                <a:solidFill>
                  <a:srgbClr val="7030A0"/>
                </a:solidFill>
              </a:rPr>
              <a:t>Příslovečné určení přípustky</a:t>
            </a:r>
            <a:endParaRPr lang="cs-CZ" sz="540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Označuje okolnost, navzdory níž se určitý děj uskuteční</a:t>
            </a:r>
            <a:endParaRPr lang="cs-CZ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9504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Podtrhni rozvité Pu přípustky: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4000" smtClean="0"/>
              <a:t>I přes časovou tíseň vše dokončili v ter-mínu.</a:t>
            </a:r>
          </a:p>
          <a:p>
            <a:pPr marL="0" indent="0">
              <a:buNone/>
            </a:pPr>
            <a:r>
              <a:rPr lang="cs-CZ" sz="4000" smtClean="0"/>
              <a:t>Přes veškerou snahu závod prohráli.</a:t>
            </a:r>
          </a:p>
          <a:p>
            <a:pPr marL="0" indent="0">
              <a:buNone/>
            </a:pPr>
            <a:r>
              <a:rPr lang="cs-CZ" sz="4000" smtClean="0"/>
              <a:t>Přes své stáří stále pracoval.</a:t>
            </a:r>
          </a:p>
          <a:p>
            <a:pPr marL="0" indent="0">
              <a:buNone/>
            </a:pPr>
            <a:r>
              <a:rPr lang="cs-CZ" sz="4000" smtClean="0"/>
              <a:t>Navzdory varování se vydal horským průsmykem sám.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8823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4000" u="sng" smtClean="0"/>
              <a:t>I přes časovou tíseň </a:t>
            </a:r>
            <a:r>
              <a:rPr lang="cs-CZ" sz="4000" smtClean="0"/>
              <a:t>vše dokončili v ter-mínu.</a:t>
            </a:r>
          </a:p>
          <a:p>
            <a:pPr marL="0" indent="0">
              <a:buNone/>
            </a:pPr>
            <a:r>
              <a:rPr lang="cs-CZ" sz="4000" u="sng" smtClean="0"/>
              <a:t>Přes veškerou snahu </a:t>
            </a:r>
            <a:r>
              <a:rPr lang="cs-CZ" sz="4000" smtClean="0"/>
              <a:t>závod prohráli.</a:t>
            </a:r>
          </a:p>
          <a:p>
            <a:pPr marL="0" indent="0">
              <a:buNone/>
            </a:pPr>
            <a:r>
              <a:rPr lang="cs-CZ" sz="4000" u="sng" smtClean="0"/>
              <a:t>Přes své stáří </a:t>
            </a:r>
            <a:r>
              <a:rPr lang="cs-CZ" sz="4000" smtClean="0"/>
              <a:t>stále pracoval.</a:t>
            </a:r>
          </a:p>
          <a:p>
            <a:pPr marL="0" indent="0">
              <a:buNone/>
            </a:pPr>
            <a:r>
              <a:rPr lang="cs-CZ" sz="4000" u="sng" smtClean="0"/>
              <a:t>Navzdory varování</a:t>
            </a:r>
            <a:r>
              <a:rPr lang="cs-CZ" sz="4000" smtClean="0"/>
              <a:t> se vydal horským průsmykem sám.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725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Doplň věty tak, aby obsahovaly Pu přípustky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r>
              <a:rPr lang="cs-CZ" sz="4000" smtClean="0"/>
              <a:t>Naše družstvo vyhrálo 4:0.</a:t>
            </a:r>
          </a:p>
          <a:p>
            <a:pPr marL="0" indent="0">
              <a:buNone/>
            </a:pPr>
            <a:r>
              <a:rPr lang="cs-CZ" sz="4000" smtClean="0"/>
              <a:t>Došli jsme do cíle.</a:t>
            </a:r>
          </a:p>
          <a:p>
            <a:pPr marL="0" indent="0">
              <a:buNone/>
            </a:pPr>
            <a:r>
              <a:rPr lang="cs-CZ" sz="4000" smtClean="0"/>
              <a:t>Nezahlédl jsem tě.</a:t>
            </a:r>
          </a:p>
          <a:p>
            <a:pPr marL="0" indent="0">
              <a:buNone/>
            </a:pPr>
            <a:r>
              <a:rPr lang="cs-CZ" sz="4000" smtClean="0"/>
              <a:t>Už se neotočil.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568468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r>
              <a:rPr lang="cs-CZ" sz="4000" u="sng" smtClean="0">
                <a:solidFill>
                  <a:srgbClr val="FF0000"/>
                </a:solidFill>
              </a:rPr>
              <a:t>I přes </a:t>
            </a:r>
            <a:r>
              <a:rPr lang="cs-CZ" sz="4000" u="sng" smtClean="0"/>
              <a:t>počáteční </a:t>
            </a:r>
            <a:r>
              <a:rPr lang="cs-CZ" sz="4000" u="sng" smtClean="0">
                <a:solidFill>
                  <a:srgbClr val="FF0000"/>
                </a:solidFill>
              </a:rPr>
              <a:t>neúspěch</a:t>
            </a:r>
            <a:r>
              <a:rPr lang="cs-CZ" sz="4000" u="sng" smtClean="0"/>
              <a:t> </a:t>
            </a:r>
            <a:r>
              <a:rPr lang="cs-CZ" sz="4000" smtClean="0"/>
              <a:t>naše družstvo vyhrálo 4:0.</a:t>
            </a:r>
          </a:p>
          <a:p>
            <a:pPr marL="0" indent="0">
              <a:buNone/>
            </a:pPr>
            <a:r>
              <a:rPr lang="cs-CZ" sz="4000" smtClean="0"/>
              <a:t>Došli jsme do cíle </a:t>
            </a:r>
            <a:r>
              <a:rPr lang="cs-CZ" sz="4000" u="sng" smtClean="0">
                <a:solidFill>
                  <a:srgbClr val="FF0000"/>
                </a:solidFill>
              </a:rPr>
              <a:t>navzdory</a:t>
            </a:r>
            <a:r>
              <a:rPr lang="cs-CZ" sz="4000" u="sng" smtClean="0"/>
              <a:t> velké </a:t>
            </a:r>
            <a:r>
              <a:rPr lang="cs-CZ" sz="4000" u="sng" smtClean="0">
                <a:solidFill>
                  <a:srgbClr val="FF0000"/>
                </a:solidFill>
              </a:rPr>
              <a:t>únavě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u="sng" smtClean="0">
                <a:solidFill>
                  <a:srgbClr val="FF0000"/>
                </a:solidFill>
              </a:rPr>
              <a:t>Navzdory</a:t>
            </a:r>
            <a:r>
              <a:rPr lang="cs-CZ" sz="4000" u="sng" smtClean="0"/>
              <a:t> pečlivému </a:t>
            </a:r>
            <a:r>
              <a:rPr lang="cs-CZ" sz="4000" u="sng" smtClean="0">
                <a:solidFill>
                  <a:srgbClr val="FF0000"/>
                </a:solidFill>
              </a:rPr>
              <a:t>sledování</a:t>
            </a:r>
            <a:r>
              <a:rPr lang="cs-CZ" sz="4000" u="sng" smtClean="0"/>
              <a:t> davu</a:t>
            </a:r>
            <a:r>
              <a:rPr lang="cs-CZ" sz="4000" smtClean="0"/>
              <a:t> jsem tě nezahlédl.</a:t>
            </a:r>
          </a:p>
          <a:p>
            <a:pPr marL="0" indent="0">
              <a:buNone/>
            </a:pPr>
            <a:r>
              <a:rPr lang="cs-CZ" sz="4000" u="sng" smtClean="0">
                <a:solidFill>
                  <a:srgbClr val="FF0000"/>
                </a:solidFill>
              </a:rPr>
              <a:t>I přes </a:t>
            </a:r>
            <a:r>
              <a:rPr lang="cs-CZ" sz="4000" u="sng" smtClean="0"/>
              <a:t>mé </a:t>
            </a:r>
            <a:r>
              <a:rPr lang="cs-CZ" sz="4000" u="sng" smtClean="0">
                <a:solidFill>
                  <a:srgbClr val="FF0000"/>
                </a:solidFill>
              </a:rPr>
              <a:t>volání </a:t>
            </a:r>
            <a:r>
              <a:rPr lang="cs-CZ" sz="4000" smtClean="0"/>
              <a:t>se už neotočil.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141752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Změň Pu přípustky na VV :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I přes časovou tíseň vše dokončili v </a:t>
            </a:r>
            <a:r>
              <a:rPr lang="cs-CZ" sz="4000" dirty="0" err="1" smtClean="0"/>
              <a:t>ter</a:t>
            </a:r>
            <a:r>
              <a:rPr lang="cs-CZ" sz="4000" dirty="0" smtClean="0"/>
              <a:t>-</a:t>
            </a:r>
            <a:r>
              <a:rPr lang="cs-CZ" sz="4000" dirty="0" err="1" smtClean="0"/>
              <a:t>mínu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Přes veškerou snahu závod prohráli.</a:t>
            </a:r>
          </a:p>
          <a:p>
            <a:pPr marL="0" indent="0">
              <a:buNone/>
            </a:pPr>
            <a:r>
              <a:rPr lang="cs-CZ" sz="4000" dirty="0" smtClean="0"/>
              <a:t>Přes své stáří stále pracoval.</a:t>
            </a:r>
          </a:p>
          <a:p>
            <a:pPr marL="0" indent="0">
              <a:buNone/>
            </a:pPr>
            <a:r>
              <a:rPr lang="cs-CZ" sz="4000" dirty="0" smtClean="0"/>
              <a:t>Navzdory varování se </a:t>
            </a:r>
            <a:r>
              <a:rPr lang="cs-CZ" sz="4000" dirty="0" smtClean="0"/>
              <a:t>vydal horským </a:t>
            </a:r>
            <a:r>
              <a:rPr lang="cs-CZ" sz="4000" dirty="0" smtClean="0"/>
              <a:t>průsmykem sám.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0530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Přestože jsme byli v časové </a:t>
            </a:r>
            <a:r>
              <a:rPr lang="cs-CZ" sz="4000" dirty="0" smtClean="0">
                <a:solidFill>
                  <a:srgbClr val="FF0000"/>
                </a:solidFill>
              </a:rPr>
              <a:t>tísni</a:t>
            </a:r>
            <a:r>
              <a:rPr lang="cs-CZ" sz="4000" dirty="0" smtClean="0"/>
              <a:t>, vše dokončili v termínu.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Ačkoli jsme se velmi snažili</a:t>
            </a:r>
            <a:r>
              <a:rPr lang="cs-CZ" sz="4000" dirty="0" smtClean="0"/>
              <a:t>, závod jsme prohráli.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Třebaže byl už starý</a:t>
            </a:r>
            <a:r>
              <a:rPr lang="cs-CZ" sz="4000" dirty="0" smtClean="0"/>
              <a:t>, stále pracoval.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I když jsme ho varovali</a:t>
            </a:r>
            <a:r>
              <a:rPr lang="cs-CZ" sz="4000" dirty="0" smtClean="0"/>
              <a:t>, vydal se hor-</a:t>
            </a:r>
            <a:r>
              <a:rPr lang="cs-CZ" sz="4000" dirty="0" err="1" smtClean="0"/>
              <a:t>ským</a:t>
            </a:r>
            <a:r>
              <a:rPr lang="cs-CZ" sz="4000" dirty="0" smtClean="0"/>
              <a:t> průsmykem sám.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4195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mtClean="0"/>
              <a:t>Doplň VV přípustkovou: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r>
              <a:rPr lang="cs-CZ" sz="4000" smtClean="0"/>
              <a:t>Naše družstvo vyhrálo 4:0.</a:t>
            </a:r>
          </a:p>
          <a:p>
            <a:pPr marL="0" indent="0">
              <a:buNone/>
            </a:pPr>
            <a:r>
              <a:rPr lang="cs-CZ" sz="4000" smtClean="0"/>
              <a:t>Došli jsme do cíle.</a:t>
            </a:r>
          </a:p>
          <a:p>
            <a:pPr marL="0" indent="0">
              <a:buNone/>
            </a:pPr>
            <a:r>
              <a:rPr lang="cs-CZ" sz="4000" smtClean="0"/>
              <a:t>Nezahlédl jsem tě.</a:t>
            </a:r>
          </a:p>
          <a:p>
            <a:pPr marL="0" indent="0">
              <a:buNone/>
            </a:pPr>
            <a:r>
              <a:rPr lang="cs-CZ" sz="4000" smtClean="0"/>
              <a:t>Už se neotočil.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852464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I když jsme zpočátku hráli váhavě</a:t>
            </a:r>
            <a:r>
              <a:rPr lang="cs-CZ" sz="4000" smtClean="0"/>
              <a:t>, naše družstvo vyhrálo 4:0.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Ačkoli jsme byli velmi unaveni</a:t>
            </a:r>
            <a:r>
              <a:rPr lang="cs-CZ" sz="4000" smtClean="0"/>
              <a:t>, došli jsme do cíle.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Třebaže jsem prohledal celé náměstí</a:t>
            </a:r>
            <a:r>
              <a:rPr lang="cs-CZ" sz="4000" smtClean="0"/>
              <a:t>, nezahlédl jsem tě.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Přestože jsem na něj volal</a:t>
            </a:r>
            <a:r>
              <a:rPr lang="cs-CZ" sz="4000" smtClean="0"/>
              <a:t>, už se neotočil.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9778226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343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Příslovečné určení přípustky</vt:lpstr>
      <vt:lpstr>Podtrhni rozvité Pu přípustky:</vt:lpstr>
      <vt:lpstr>ŘEŠENÍ</vt:lpstr>
      <vt:lpstr>Doplň věty tak, aby obsahovaly Pu přípustky</vt:lpstr>
      <vt:lpstr>ŘEŠENÍ</vt:lpstr>
      <vt:lpstr>Změň Pu přípustky na VV :</vt:lpstr>
      <vt:lpstr>ŘEŠENÍ</vt:lpstr>
      <vt:lpstr>Doplň VV přípustkovou: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 přípustky</dc:title>
  <dc:creator>Blanka Halíková</dc:creator>
  <cp:lastModifiedBy>Dum</cp:lastModifiedBy>
  <cp:revision>8</cp:revision>
  <dcterms:created xsi:type="dcterms:W3CDTF">2014-05-21T18:47:49Z</dcterms:created>
  <dcterms:modified xsi:type="dcterms:W3CDTF">2014-06-23T12:45:28Z</dcterms:modified>
</cp:coreProperties>
</file>