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9" d="100"/>
          <a:sy n="79" d="100"/>
        </p:scale>
        <p:origin x="-110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5CCF-2A45-4272-BD4F-97A37BA685B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BF48A-D488-4105-AFF6-0A69399311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496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5CCF-2A45-4272-BD4F-97A37BA685B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BF48A-D488-4105-AFF6-0A69399311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60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5CCF-2A45-4272-BD4F-97A37BA685B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BF48A-D488-4105-AFF6-0A69399311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165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5CCF-2A45-4272-BD4F-97A37BA685B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BF48A-D488-4105-AFF6-0A69399311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88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5CCF-2A45-4272-BD4F-97A37BA685B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BF48A-D488-4105-AFF6-0A69399311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917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5CCF-2A45-4272-BD4F-97A37BA685B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BF48A-D488-4105-AFF6-0A69399311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862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5CCF-2A45-4272-BD4F-97A37BA685B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BF48A-D488-4105-AFF6-0A69399311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304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5CCF-2A45-4272-BD4F-97A37BA685B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BF48A-D488-4105-AFF6-0A69399311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278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5CCF-2A45-4272-BD4F-97A37BA685B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BF48A-D488-4105-AFF6-0A69399311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142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5CCF-2A45-4272-BD4F-97A37BA685B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BF48A-D488-4105-AFF6-0A69399311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719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5CCF-2A45-4272-BD4F-97A37BA685B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BF48A-D488-4105-AFF6-0A69399311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40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25CCF-2A45-4272-BD4F-97A37BA685B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CBF48A-D488-4105-AFF6-0A69399311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731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4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0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0.wav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0.wav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0.wav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0.wav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0.wav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0.wav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0.wav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0.wav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0.wav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0.wav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0.wav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VÁCLAV </a:t>
            </a:r>
            <a:r>
              <a:rPr lang="cs-CZ" b="1" dirty="0">
                <a:solidFill>
                  <a:srgbClr val="FF0000"/>
                </a:solidFill>
              </a:rPr>
              <a:t>Č</a:t>
            </a:r>
            <a:r>
              <a:rPr lang="cs-CZ" b="1" dirty="0" smtClean="0">
                <a:solidFill>
                  <a:srgbClr val="FF0000"/>
                </a:solidFill>
              </a:rPr>
              <a:t>TVRTEK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smtClean="0">
                <a:solidFill>
                  <a:srgbClr val="0070C0"/>
                </a:solidFill>
              </a:rPr>
              <a:t>POZNÁVÁME  </a:t>
            </a:r>
            <a:r>
              <a:rPr lang="cs-CZ" sz="4800" b="1" dirty="0" smtClean="0">
                <a:solidFill>
                  <a:srgbClr val="0070C0"/>
                </a:solidFill>
              </a:rPr>
              <a:t>KNIHY</a:t>
            </a:r>
            <a:endParaRPr lang="cs-CZ" sz="4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1561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3000" y="731520"/>
            <a:ext cx="6400800" cy="347472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ZŠ Hladké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Životice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okres Nový Jičín, příspěvková organizace</a:t>
            </a:r>
          </a:p>
          <a:p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Téma hodiny: Poznáváme knihy </a:t>
            </a:r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V. Čtvrtka</a:t>
            </a:r>
            <a:endParaRPr lang="cs-CZ" sz="17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Doporučeno pro: 3</a:t>
            </a:r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. ročník</a:t>
            </a:r>
            <a:endParaRPr lang="cs-CZ" sz="17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Předmět: Čtení</a:t>
            </a:r>
          </a:p>
          <a:p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17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17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VY_32_INOVACE_08_Poznáváme knihy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V. Čtvrtka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365104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Jak pracovat s knihou s mladšími žáky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Věk: </a:t>
            </a:r>
            <a:r>
              <a:rPr lang="cs-CZ" dirty="0" smtClean="0">
                <a:solidFill>
                  <a:schemeClr val="tx2"/>
                </a:solidFill>
              </a:rPr>
              <a:t>3.ročník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Cíl: Čteme knihy a doporučíme je </a:t>
            </a:r>
            <a:r>
              <a:rPr lang="cs-CZ" dirty="0" smtClean="0">
                <a:solidFill>
                  <a:schemeClr val="tx2"/>
                </a:solidFill>
              </a:rPr>
              <a:t>ostatním. 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VÍLA AMÁLKA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uživatel\Desktop\poznáváme V.Č\poznáváme V.Č\pozníváme V.Č 00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Desktop\poznáváme V.Č\poznáváme V.Č\pozníváme V.Č 00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2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500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PRACUJEME V POČÍTAČI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živatel\Desktop\poznáváme V.Č\poznáváme V.Č\pozníváme V.Č 00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Desktop\poznáváme V.Č\poznáváme V.Č\pozníváme V.Č 00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2989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MALUJEME AMÁLKU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uživatel\Desktop\poznáváme V.Č\poznáváme V.Č\pozníváme V.Č 005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Desktop\poznáváme V.Č\poznáváme V.Č\pozníváme V.Č 00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889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JSME V GALERII OBRÁZKŮ AMÁLKY</a:t>
            </a:r>
            <a:endParaRPr lang="cs-CZ" dirty="0"/>
          </a:p>
        </p:txBody>
      </p:sp>
      <p:pic>
        <p:nvPicPr>
          <p:cNvPr id="4098" name="Picture 2" descr="C:\Users\uživatel\Desktop\poznáváme V.Č\poznáváme V.Č\pozníváme V.Č 009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2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živatel\Desktop\poznáváme V.Č\poznáváme V.Č\pozníváme V.Č 01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2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9655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ZVEME OSTATNÍ KE ČTENÍ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uživatel\Desktop\poznáváme V.Č\poznáváme V.Č\pozníváme V.Č 01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živatel\Desktop\poznáváme V.Č\poznáváme V.Č\pozníváme V.Č 01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2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593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 ČEM JSME ASI ČETLI?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6146" name="Picture 2" descr="C:\Users\uživatel\Desktop\poznáváme V.Č\poznáváme V.Č\pozníváme V.Č 014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2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uživatel\Desktop\poznáváme V.Č\poznáváme V.Č\pozníváme V.Č 01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2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4071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VÁCLAV ČTVRTEK V PC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170" name="Picture 2" descr="C:\Users\uživatel\Desktop\poznáváme V.Č\poznáváme V.Č\pozníváme V.Č 016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živatel\Desktop\poznáváme V.Č\poznáváme V.Č\pozníváme V.Č 01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5690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SKUPINOVÁ PRÁCE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8194" name="Picture 2" descr="C:\Users\uživatel\Desktop\poznáváme V.Č\poznáváme V.Č\pozníváme V.Č 018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uživatel\Desktop\poznáváme V.Č\poznáváme V.Č\pozníváme V.Č 02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2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698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ZVEME VÁS KE ČTENÍ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9218" name="Picture 2" descr="C:\Users\uživatel\Desktop\poznáváme V.Č\poznáváme V.Č\pozníváme V.Č 03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uživatel\Desktop\poznáváme V.Č\poznáváme V.Č\pozníváme V.Č 02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506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ČTĚTE KRÁSNÉ PŘÍBĚHY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10242" name="Picture 2" descr="C:\Users\uživatel\Desktop\poznáváme V.Č\poznáváme V.Č\pozníváme V.Č 026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uživatel\Desktop\poznáváme V.Č\poznáváme V.Č\pozníváme V.Č 02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750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VÁCLAVA ČTVRTKA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1266" name="Picture 2" descr="C:\Users\uživatel\Desktop\poznáváme V.Č\poznáváme V.Č\pozníváme V.Č 025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uživatel\Desktop\poznáváme V.Č\poznáváme V.Č\pozníváme V.Č 02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6547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</a:t>
            </a:r>
            <a:r>
              <a:rPr lang="cs-CZ" dirty="0" smtClean="0"/>
              <a:t>fotodokumentace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10714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  <p:sndAc>
          <p:stSnd>
            <p:snd r:embed="rId2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112</Words>
  <Application>Microsoft Office PowerPoint</Application>
  <PresentationFormat>Předvádění na obrazovce (4:3)</PresentationFormat>
  <Paragraphs>27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VÁCLAV ČTVRTEK</vt:lpstr>
      <vt:lpstr>Prezentace aplikace PowerPoint</vt:lpstr>
      <vt:lpstr>Jak pracovat s knihou s mladšími žáky</vt:lpstr>
      <vt:lpstr>VÍLA AMÁLKA</vt:lpstr>
      <vt:lpstr>PRACUJEME V POČÍTAČI</vt:lpstr>
      <vt:lpstr>MALUJEME AMÁLKU</vt:lpstr>
      <vt:lpstr>JSME V GALERII OBRÁZKŮ AMÁLKY</vt:lpstr>
      <vt:lpstr>ZVEME OSTATNÍ KE ČTENÍ</vt:lpstr>
      <vt:lpstr>O ČEM JSME ASI ČETLI?</vt:lpstr>
      <vt:lpstr>VÁCLAV ČTVRTEK V PC</vt:lpstr>
      <vt:lpstr>SKUPINOVÁ PRÁCE</vt:lpstr>
      <vt:lpstr>ZVEME VÁS KE ČTENÍ</vt:lpstr>
      <vt:lpstr>ČTĚTE KRÁSNÉ PŘÍBĚHY</vt:lpstr>
      <vt:lpstr>VÁCLAVA ČTVRTKA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VÁCLAV ČTVRTEK</dc:title>
  <dc:creator>uživatel</dc:creator>
  <cp:lastModifiedBy>Učitel</cp:lastModifiedBy>
  <cp:revision>10</cp:revision>
  <dcterms:created xsi:type="dcterms:W3CDTF">2011-03-23T19:47:33Z</dcterms:created>
  <dcterms:modified xsi:type="dcterms:W3CDTF">2012-04-08T06:41:32Z</dcterms:modified>
</cp:coreProperties>
</file>