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E6FD-F057-4337-BE6C-0D32A3016C6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A2EA1-BDDA-41DC-A329-E0F0E17E2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E6FD-F057-4337-BE6C-0D32A3016C6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A2EA1-BDDA-41DC-A329-E0F0E17E2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E6FD-F057-4337-BE6C-0D32A3016C6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A2EA1-BDDA-41DC-A329-E0F0E17E2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E6FD-F057-4337-BE6C-0D32A3016C6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A2EA1-BDDA-41DC-A329-E0F0E17E2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E6FD-F057-4337-BE6C-0D32A3016C6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A2EA1-BDDA-41DC-A329-E0F0E17E2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E6FD-F057-4337-BE6C-0D32A3016C6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A2EA1-BDDA-41DC-A329-E0F0E17E2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E6FD-F057-4337-BE6C-0D32A3016C6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A2EA1-BDDA-41DC-A329-E0F0E17E2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E6FD-F057-4337-BE6C-0D32A3016C6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A2EA1-BDDA-41DC-A329-E0F0E17E2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E6FD-F057-4337-BE6C-0D32A3016C6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7DA2EA1-BDDA-41DC-A329-E0F0E17E2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E6FD-F057-4337-BE6C-0D32A3016C6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A2EA1-BDDA-41DC-A329-E0F0E17E2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9E6FD-F057-4337-BE6C-0D32A3016C6E}" type="datetimeFigureOut">
              <a:rPr lang="cs-CZ" smtClean="0"/>
              <a:pPr/>
              <a:t>23.6.2014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A2EA1-BDDA-41DC-A329-E0F0E17E27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97DA2EA1-BDDA-41DC-A329-E0F0E17E27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77C9E6FD-F057-4337-BE6C-0D32A3016C6E}" type="datetimeFigureOut">
              <a:rPr lang="cs-CZ" smtClean="0"/>
              <a:pPr/>
              <a:t>23.6.2014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32656"/>
            <a:ext cx="3024336" cy="72008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84577384"/>
              </p:ext>
            </p:extLst>
          </p:nvPr>
        </p:nvGraphicFramePr>
        <p:xfrm>
          <a:off x="2627784" y="1109010"/>
          <a:ext cx="4536504" cy="55937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28192"/>
                <a:gridCol w="2808312"/>
              </a:tblGrid>
              <a:tr h="2880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VY_32_INOVACE_07_DROGA</a:t>
                      </a:r>
                      <a:r>
                        <a:rPr lang="cs-CZ" sz="1100" baseline="0" dirty="0" smtClean="0">
                          <a:effectLst/>
                        </a:rPr>
                        <a:t> DO SZKO</a:t>
                      </a:r>
                      <a:r>
                        <a:rPr lang="pl-PL" sz="1100" baseline="0" dirty="0" smtClean="0">
                          <a:effectLst/>
                        </a:rPr>
                        <a:t>Ł</a:t>
                      </a:r>
                      <a:r>
                        <a:rPr lang="cs-CZ" sz="1100" baseline="0" dirty="0" smtClean="0">
                          <a:effectLst/>
                        </a:rPr>
                        <a:t>Y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7358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tx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2225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2225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4040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4488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29.9.2011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2225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8969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Materiál je určen k procvičování  základních pravidel bezpečné</a:t>
                      </a:r>
                      <a:r>
                        <a:rPr lang="cs-CZ" sz="1100" baseline="0" dirty="0" smtClean="0">
                          <a:effectLst/>
                        </a:rPr>
                        <a:t>  c</a:t>
                      </a:r>
                      <a:r>
                        <a:rPr lang="cs-CZ" sz="1100" dirty="0" smtClean="0">
                          <a:effectLst/>
                        </a:rPr>
                        <a:t>esty do školy a zpět</a:t>
                      </a:r>
                      <a:r>
                        <a:rPr lang="cs-CZ" sz="1100" baseline="0" dirty="0" smtClean="0">
                          <a:effectLst/>
                        </a:rPr>
                        <a:t>;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3162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726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-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Základní pravidla bezpečné cesty do školy a zpět;</a:t>
                      </a:r>
                      <a:endParaRPr lang="cs-CZ" sz="1100" baseline="0" dirty="0" smtClean="0">
                        <a:effectLst/>
                      </a:endParaRPr>
                    </a:p>
                  </a:txBody>
                  <a:tcPr marL="42329" marR="42329" marT="0" marB="0"/>
                </a:tc>
              </a:tr>
              <a:tr h="4451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Obrázky</a:t>
                      </a:r>
                      <a:r>
                        <a:rPr lang="cs-CZ" sz="1100" baseline="0" dirty="0" smtClean="0">
                          <a:effectLst/>
                        </a:rPr>
                        <a:t> z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www.office.microsoft.com</a:t>
                      </a:r>
                    </a:p>
                  </a:txBody>
                  <a:tcPr marL="42329" marR="42329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7991233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pl-PL" dirty="0" smtClean="0"/>
              <a:t>Droga do szkoły</a:t>
            </a:r>
            <a:endParaRPr lang="cs-CZ" dirty="0"/>
          </a:p>
        </p:txBody>
      </p:sp>
      <p:pic>
        <p:nvPicPr>
          <p:cNvPr id="1026" name="Picture 2" descr="C:\Users\Halina\AppData\Local\Microsoft\Windows\Temporary Internet Files\Content.IE5\XDS4LZP1\MC900282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124744"/>
            <a:ext cx="2863430" cy="251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45000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Pojazdy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1026" name="Picture 2" descr="C:\Program Files\Microsoft Office\MEDIA\CAGCAT10\j0212957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16632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lina\AppData\Local\Microsoft\Windows\Temporary Internet Files\Content.IE5\8FAIFKI2\MC9000569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756689"/>
            <a:ext cx="1821485" cy="1758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lina\AppData\Local\Microsoft\Windows\Temporary Internet Files\Content.IE5\JQ62JOGY\MC9002321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581128"/>
            <a:ext cx="1456099" cy="1843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lina\AppData\Local\Microsoft\Windows\Temporary Internet Files\Content.IE5\8FAIFKI2\MC90033151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56689"/>
            <a:ext cx="2880320" cy="999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lina\AppData\Local\Microsoft\Windows\Temporary Internet Files\Content.IE5\XDS4LZP1\MC9002956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85176" y="4540988"/>
            <a:ext cx="1928388" cy="18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Halina\AppData\Local\Microsoft\Windows\Temporary Internet Files\Content.IE5\T0ARVP05\MC9002955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2247" y="4348659"/>
            <a:ext cx="2241398" cy="2308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alina\AppData\Local\Microsoft\Windows\Temporary Internet Files\Content.IE5\1DLG63Z6\MC9003840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49370" y="2743200"/>
            <a:ext cx="1845259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10083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za </a:t>
            </a:r>
            <a:r>
              <a:rPr lang="cs-CZ" dirty="0" err="1" smtClean="0"/>
              <a:t>znaki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 descr="C:\Users\Halina\AppData\Local\Microsoft\Windows\Temporary Internet Files\Content.IE5\1DLG63Z6\MC900432549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98884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alina\AppData\Local\Microsoft\Windows\Temporary Internet Files\Content.IE5\5GH3BH1C\MC9004112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49925"/>
            <a:ext cx="1891000" cy="1791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lina\AppData\Local\Microsoft\Windows\Temporary Internet Files\Content.IE5\T0ARVP05\MC9003440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2856"/>
            <a:ext cx="1800200" cy="1571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alina\AppData\Local\Microsoft\Windows\Temporary Internet Files\Content.IE5\JQ62JOGY\MC9003437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72130"/>
            <a:ext cx="1792224" cy="1792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lina\AppData\Local\Microsoft\Windows\Temporary Internet Files\Content.IE5\8FAIFKI2\MC9004131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437112"/>
            <a:ext cx="1931586" cy="1837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29386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Pami</a:t>
            </a:r>
            <a:r>
              <a:rPr lang="pl-PL" dirty="0" smtClean="0"/>
              <a:t>ę</a:t>
            </a:r>
            <a:r>
              <a:rPr lang="cs-CZ" dirty="0" smtClean="0"/>
              <a:t>taj:</a:t>
            </a:r>
            <a:endParaRPr lang="cs-CZ" dirty="0"/>
          </a:p>
        </p:txBody>
      </p:sp>
      <p:pic>
        <p:nvPicPr>
          <p:cNvPr id="3074" name="Picture 2" descr="C:\Users\Halina\AppData\Local\Microsoft\Windows\Temporary Internet Files\Content.IE5\1DLG63Z6\MC90043363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61707"/>
            <a:ext cx="1841500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alina\AppData\Local\Microsoft\Windows\Temporary Internet Files\Content.IE5\JQ62JOGY\MC9003590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6203" y="1412776"/>
            <a:ext cx="1435837" cy="145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28184" y="1484695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155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3079" name="Picture 7" descr="C:\Users\Halina\AppData\Local\Microsoft\Windows\Temporary Internet Files\Content.IE5\JQ62JOGY\MC9004263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54931"/>
            <a:ext cx="1827886" cy="1342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Halina\AppData\Local\Microsoft\Windows\Temporary Internet Files\Content.IE5\T0ARVP05\MC9001535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7801" y="3358649"/>
            <a:ext cx="1514239" cy="1534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204593" y="3573016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150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3081" name="Picture 9" descr="C:\Users\Halina\AppData\Local\Microsoft\Windows\Temporary Internet Files\Content.IE5\JQ62JOGY\MC9004321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5157192"/>
            <a:ext cx="1841500" cy="1171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Halina\AppData\Local\Microsoft\Windows\Temporary Internet Files\Content.IE5\T0ARVP05\MC9002869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7801" y="5085184"/>
            <a:ext cx="1656184" cy="1627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276601" y="5483537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158</a:t>
            </a:r>
            <a:endParaRPr lang="cs-CZ" sz="4800" dirty="0">
              <a:solidFill>
                <a:srgbClr val="FF0000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453060" y="2138031"/>
            <a:ext cx="8227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5073985" y="2138031"/>
            <a:ext cx="86616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555776" y="4126100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073985" y="4126100"/>
            <a:ext cx="93817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555776" y="5899036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endCxn id="6" idx="1"/>
          </p:cNvCxnSpPr>
          <p:nvPr/>
        </p:nvCxnSpPr>
        <p:spPr>
          <a:xfrm>
            <a:off x="5220072" y="5899036"/>
            <a:ext cx="1056529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84" name="Picture 12" descr="C:\Users\Halina\AppData\Local\Microsoft\Windows\Temporary Internet Files\Content.IE5\JQ62JOGY\MC9000589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0265" y="358989"/>
            <a:ext cx="1045859" cy="879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972388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37</TotalTime>
  <Words>91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Sousedství</vt:lpstr>
      <vt:lpstr>Snímek 1</vt:lpstr>
      <vt:lpstr>Droga do szkoły</vt:lpstr>
      <vt:lpstr>Pojazdy:</vt:lpstr>
      <vt:lpstr>Co to za znaki?</vt:lpstr>
      <vt:lpstr>Pamiętaj: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Droga do szkoły</dc:title>
  <dc:creator>Halina Kulig</dc:creator>
  <cp:lastModifiedBy>Dum</cp:lastModifiedBy>
  <cp:revision>13</cp:revision>
  <dcterms:created xsi:type="dcterms:W3CDTF">2011-08-02T16:08:06Z</dcterms:created>
  <dcterms:modified xsi:type="dcterms:W3CDTF">2014-06-23T13:04:32Z</dcterms:modified>
</cp:coreProperties>
</file>