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7" r:id="rId2"/>
    <p:sldId id="268" r:id="rId3"/>
    <p:sldId id="257" r:id="rId4"/>
    <p:sldId id="258" r:id="rId5"/>
    <p:sldId id="259" r:id="rId6"/>
    <p:sldId id="260" r:id="rId7"/>
    <p:sldId id="269" r:id="rId8"/>
    <p:sldId id="275" r:id="rId9"/>
    <p:sldId id="273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B882FA-1970-4A88-9593-606B1D44E5F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446FBF-9821-4172-BB6F-016428FEE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419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446FBF-9821-4172-BB6F-016428FEE56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248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9B3ECC2-A4DB-49AD-BB6F-B40E22552FB4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39777E-9137-411E-96DA-E992AB3A9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13" name="chimes.wav"/>
          </p:stSnd>
        </p:sndAc>
      </p:transition>
    </mc:Choice>
    <mc:Fallback xmlns="">
      <p:transition spd="slow">
        <p:dissolve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0.wav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0.wav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3041" y="3789040"/>
            <a:ext cx="5910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OP VK  Peníze školám </a:t>
            </a:r>
          </a:p>
          <a:p>
            <a:r>
              <a:rPr lang="cs-CZ" dirty="0" smtClean="0"/>
              <a:t>Registrační číslo </a:t>
            </a:r>
            <a:r>
              <a:rPr lang="cs-CZ" dirty="0" smtClean="0"/>
              <a:t>projektu: </a:t>
            </a:r>
            <a:r>
              <a:rPr lang="cs-CZ" dirty="0" smtClean="0"/>
              <a:t>CZ.1.07/1.4.00/21.0385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544253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škola Hladké Životice okres Nový Jičín, příspěvková organizace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867419"/>
            <a:ext cx="75608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</a:p>
          <a:p>
            <a:r>
              <a:rPr lang="cs-CZ" dirty="0" smtClean="0"/>
              <a:t>           Doporučeno pro 4. a 5. ročník ZŠ</a:t>
            </a:r>
          </a:p>
          <a:p>
            <a:r>
              <a:rPr lang="cs-CZ" dirty="0" smtClean="0"/>
              <a:t>           </a:t>
            </a:r>
            <a:r>
              <a:rPr lang="cs-CZ" dirty="0" smtClean="0"/>
              <a:t>Předmět: </a:t>
            </a:r>
            <a:r>
              <a:rPr lang="cs-CZ" dirty="0" smtClean="0"/>
              <a:t>Český jazyk</a:t>
            </a:r>
          </a:p>
          <a:p>
            <a:r>
              <a:rPr lang="cs-CZ" dirty="0" smtClean="0"/>
              <a:t>           </a:t>
            </a:r>
            <a:r>
              <a:rPr lang="cs-CZ" dirty="0" smtClean="0"/>
              <a:t>Autor: </a:t>
            </a:r>
            <a:r>
              <a:rPr lang="cs-CZ" dirty="0" smtClean="0"/>
              <a:t>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996480"/>
            <a:ext cx="90364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III/2 Inovace a zkvalitnění výuky prostřednictvím ICT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299695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smtClean="0"/>
              <a:t>VY_32_INOVACE_010_ </a:t>
            </a:r>
            <a:r>
              <a:rPr lang="cs-CZ" sz="3200" dirty="0" smtClean="0"/>
              <a:t>Přídavná jména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3040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403648" y="5710807"/>
            <a:ext cx="64008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052736"/>
            <a:ext cx="7175351" cy="3872721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9600" dirty="0" smtClean="0"/>
              <a:t>Přídavná jména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5268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3356992"/>
            <a:ext cx="8640960" cy="2664296"/>
          </a:xfrm>
        </p:spPr>
        <p:txBody>
          <a:bodyPr/>
          <a:lstStyle/>
          <a:p>
            <a:pPr marL="0" indent="0">
              <a:buNone/>
            </a:pPr>
            <a:r>
              <a:rPr lang="cs-CZ" sz="8000" b="0" dirty="0" smtClean="0">
                <a:solidFill>
                  <a:srgbClr val="FFC000"/>
                </a:solidFill>
              </a:rPr>
              <a:t>slova</a:t>
            </a:r>
            <a:r>
              <a:rPr lang="cs-CZ" sz="8000" b="0" dirty="0" smtClean="0"/>
              <a:t> </a:t>
            </a:r>
            <a:r>
              <a:rPr lang="cs-CZ" sz="8000" b="0" dirty="0" smtClean="0">
                <a:solidFill>
                  <a:srgbClr val="FFC000"/>
                </a:solidFill>
              </a:rPr>
              <a:t>ohebná.</a:t>
            </a:r>
            <a:endParaRPr lang="cs-CZ" sz="8000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684584" y="836712"/>
            <a:ext cx="9937104" cy="25202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7200" b="1" dirty="0" smtClean="0">
                <a:solidFill>
                  <a:srgbClr val="C00000"/>
                </a:solidFill>
              </a:rPr>
              <a:t>  Přídavná jména  jsou</a:t>
            </a:r>
            <a:endParaRPr lang="cs-CZ" sz="7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87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449546" y="764704"/>
            <a:ext cx="9505056" cy="2121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6000" dirty="0" smtClean="0">
                <a:solidFill>
                  <a:srgbClr val="C00000"/>
                </a:solidFill>
              </a:rPr>
              <a:t>  Přídavná jména vyjadřují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80528" y="2348880"/>
            <a:ext cx="6840760" cy="936104"/>
          </a:xfrm>
        </p:spPr>
        <p:txBody>
          <a:bodyPr/>
          <a:lstStyle/>
          <a:p>
            <a:pPr marL="0" indent="0">
              <a:buNone/>
            </a:pPr>
            <a:r>
              <a:rPr lang="cs-CZ" sz="7200" b="0" dirty="0" smtClean="0">
                <a:solidFill>
                  <a:srgbClr val="FFC000"/>
                </a:solidFill>
              </a:rPr>
              <a:t>vlastnosti</a:t>
            </a:r>
            <a:endParaRPr lang="cs-CZ" sz="7200" b="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4149080"/>
            <a:ext cx="81168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C000"/>
                </a:solidFill>
              </a:rPr>
              <a:t>o</a:t>
            </a:r>
            <a:r>
              <a:rPr lang="cs-CZ" sz="7200" dirty="0" smtClean="0">
                <a:solidFill>
                  <a:srgbClr val="FFC000"/>
                </a:solidFill>
              </a:rPr>
              <a:t>sob, zvířat a věcí.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80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3" name="chimes.wav"/>
          </p:stSnd>
        </p:sndAc>
      </p:transition>
    </mc:Choice>
    <mc:Fallback xmlns="">
      <p:transition spd="slow">
        <p:dissolv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132856" y="5085184"/>
            <a:ext cx="1076468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600" b="0" dirty="0" smtClean="0">
                <a:solidFill>
                  <a:srgbClr val="FFC000"/>
                </a:solidFill>
              </a:rPr>
              <a:t> </a:t>
            </a:r>
            <a:r>
              <a:rPr lang="cs-CZ" sz="7200" b="0" dirty="0" smtClean="0">
                <a:solidFill>
                  <a:srgbClr val="FFC000"/>
                </a:solidFill>
              </a:rPr>
              <a:t>jaký, který, čí.</a:t>
            </a:r>
            <a:endParaRPr lang="cs-CZ" sz="7200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180528" y="731520"/>
            <a:ext cx="9324528" cy="3474720"/>
          </a:xfrm>
        </p:spPr>
        <p:txBody>
          <a:bodyPr>
            <a:noAutofit/>
          </a:bodyPr>
          <a:lstStyle/>
          <a:p>
            <a:pPr marL="640080" lvl="2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Na přídavná jména se ptáme tázacími zájmeny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310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597352" y="3073523"/>
            <a:ext cx="1015312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6000" b="0" dirty="0" smtClean="0">
                <a:solidFill>
                  <a:srgbClr val="FFC000"/>
                </a:solidFill>
              </a:rPr>
              <a:t>druh</a:t>
            </a:r>
            <a:r>
              <a:rPr lang="cs-CZ" sz="6000" b="0" dirty="0">
                <a:solidFill>
                  <a:srgbClr val="FFC000"/>
                </a:solidFill>
              </a:rPr>
              <a:t>,</a:t>
            </a:r>
            <a:r>
              <a:rPr lang="cs-CZ" sz="6000" dirty="0" smtClean="0">
                <a:solidFill>
                  <a:srgbClr val="FFC000"/>
                </a:solidFill>
              </a:rPr>
              <a:t> 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124744" y="620688"/>
            <a:ext cx="11161240" cy="2520280"/>
          </a:xfrm>
        </p:spPr>
        <p:txBody>
          <a:bodyPr>
            <a:noAutofit/>
          </a:bodyPr>
          <a:lstStyle/>
          <a:p>
            <a:pPr marL="2404872" lvl="8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U přídavných jmen určujeme</a:t>
            </a:r>
            <a:endParaRPr lang="cs-CZ" sz="80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3645023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FFC000"/>
                </a:solidFill>
              </a:rPr>
              <a:t>p</a:t>
            </a:r>
            <a:r>
              <a:rPr lang="cs-CZ" sz="6000" dirty="0" smtClean="0">
                <a:solidFill>
                  <a:srgbClr val="FFC000"/>
                </a:solidFill>
              </a:rPr>
              <a:t>ád,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16574" y="4365104"/>
            <a:ext cx="2016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číslo,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4872934"/>
            <a:ext cx="23762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FFC000"/>
                </a:solidFill>
              </a:rPr>
              <a:t>r</a:t>
            </a:r>
            <a:r>
              <a:rPr lang="cs-CZ" sz="6000" dirty="0" smtClean="0">
                <a:solidFill>
                  <a:srgbClr val="FFC000"/>
                </a:solidFill>
              </a:rPr>
              <a:t>od,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5384713"/>
            <a:ext cx="18362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FFC000"/>
                </a:solidFill>
              </a:rPr>
              <a:t>v</a:t>
            </a:r>
            <a:r>
              <a:rPr lang="cs-CZ" sz="6000" dirty="0" smtClean="0">
                <a:solidFill>
                  <a:srgbClr val="FFC000"/>
                </a:solidFill>
              </a:rPr>
              <a:t>zor.</a:t>
            </a:r>
            <a:endParaRPr lang="cs-CZ" sz="6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192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612560" cy="2060848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7200" dirty="0" smtClean="0">
                <a:solidFill>
                  <a:srgbClr val="C00000"/>
                </a:solidFill>
              </a:rPr>
              <a:t>Vyhledej a zakroužkuj přídavná jména</a:t>
            </a:r>
            <a:r>
              <a:rPr lang="cs-CZ" sz="72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1584" y="4628685"/>
            <a:ext cx="20938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velký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3890665"/>
            <a:ext cx="2664296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1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612576" y="4447125"/>
            <a:ext cx="299113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aby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70835" y="5848089"/>
            <a:ext cx="14718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cizí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6819" y="5552015"/>
            <a:ext cx="228620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sokolí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09266" y="2782669"/>
            <a:ext cx="244810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rychle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41414" y="3763420"/>
            <a:ext cx="193835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tetin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27601" y="5823945"/>
            <a:ext cx="21659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nikdo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57797" y="5039949"/>
            <a:ext cx="260199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dlouhý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03411" y="4033445"/>
            <a:ext cx="13468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být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364551" y="4352330"/>
            <a:ext cx="16401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tvůj</a:t>
            </a:r>
            <a:endParaRPr lang="cs-CZ" sz="5400" dirty="0"/>
          </a:p>
        </p:txBody>
      </p:sp>
      <p:sp>
        <p:nvSpPr>
          <p:cNvPr id="6" name="Obdélník 5"/>
          <p:cNvSpPr/>
          <p:nvPr/>
        </p:nvSpPr>
        <p:spPr>
          <a:xfrm>
            <a:off x="40454" y="2321004"/>
            <a:ext cx="253268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Petrův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3015548" y="2170882"/>
            <a:ext cx="338105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závodník</a:t>
            </a:r>
            <a:endParaRPr lang="cs-CZ" sz="5400" dirty="0"/>
          </a:p>
        </p:txBody>
      </p:sp>
      <p:sp>
        <p:nvSpPr>
          <p:cNvPr id="19" name="Obdélník 18"/>
          <p:cNvSpPr/>
          <p:nvPr/>
        </p:nvSpPr>
        <p:spPr>
          <a:xfrm>
            <a:off x="3070835" y="3135178"/>
            <a:ext cx="186781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letní</a:t>
            </a:r>
            <a:endParaRPr lang="cs-CZ" sz="5400" dirty="0"/>
          </a:p>
        </p:txBody>
      </p:sp>
      <p:sp>
        <p:nvSpPr>
          <p:cNvPr id="20" name="Obdélník 19"/>
          <p:cNvSpPr/>
          <p:nvPr/>
        </p:nvSpPr>
        <p:spPr>
          <a:xfrm>
            <a:off x="513813" y="3429000"/>
            <a:ext cx="2266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dobře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92660" y="1709217"/>
            <a:ext cx="18582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mám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093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593135"/>
            <a:ext cx="9612560" cy="1577747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7200" dirty="0" smtClean="0">
                <a:solidFill>
                  <a:srgbClr val="C00000"/>
                </a:solidFill>
              </a:rPr>
              <a:t>    Správné řešení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1584" y="4628685"/>
            <a:ext cx="20938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velký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3890665"/>
            <a:ext cx="2664296" cy="27699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d</a:t>
            </a:r>
            <a:endParaRPr lang="cs-CZ" sz="1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-612576" y="4447125"/>
            <a:ext cx="299113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aby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70835" y="5848089"/>
            <a:ext cx="14718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cizí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6819" y="5552015"/>
            <a:ext cx="228620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sokolí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09266" y="2782669"/>
            <a:ext cx="244810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rychle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41414" y="3763420"/>
            <a:ext cx="193835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tetin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27601" y="5823945"/>
            <a:ext cx="21659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nikdo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57797" y="5039949"/>
            <a:ext cx="260199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dlouhý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103411" y="4033445"/>
            <a:ext cx="134684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být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364551" y="4352330"/>
            <a:ext cx="16401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tvůj</a:t>
            </a:r>
            <a:endParaRPr lang="cs-CZ" sz="5400" dirty="0"/>
          </a:p>
        </p:txBody>
      </p:sp>
      <p:sp>
        <p:nvSpPr>
          <p:cNvPr id="6" name="Obdélník 5"/>
          <p:cNvSpPr/>
          <p:nvPr/>
        </p:nvSpPr>
        <p:spPr>
          <a:xfrm>
            <a:off x="40454" y="2321004"/>
            <a:ext cx="253268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Petrův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3015548" y="2170882"/>
            <a:ext cx="338105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závodník</a:t>
            </a:r>
            <a:endParaRPr lang="cs-CZ" sz="5400" dirty="0"/>
          </a:p>
        </p:txBody>
      </p:sp>
      <p:sp>
        <p:nvSpPr>
          <p:cNvPr id="19" name="Obdélník 18"/>
          <p:cNvSpPr/>
          <p:nvPr/>
        </p:nvSpPr>
        <p:spPr>
          <a:xfrm>
            <a:off x="3070835" y="3135178"/>
            <a:ext cx="186781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letní</a:t>
            </a:r>
            <a:endParaRPr lang="cs-CZ" sz="5400" dirty="0"/>
          </a:p>
        </p:txBody>
      </p:sp>
      <p:sp>
        <p:nvSpPr>
          <p:cNvPr id="20" name="Obdélník 19"/>
          <p:cNvSpPr/>
          <p:nvPr/>
        </p:nvSpPr>
        <p:spPr>
          <a:xfrm>
            <a:off x="513813" y="3429000"/>
            <a:ext cx="2266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dobře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092660" y="1709217"/>
            <a:ext cx="18582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mám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620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8" grpId="0"/>
      <p:bldP spid="2" grpId="0"/>
      <p:bldP spid="7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-28241"/>
            <a:ext cx="8748464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7200" dirty="0" smtClean="0">
                <a:solidFill>
                  <a:srgbClr val="C00000"/>
                </a:solidFill>
              </a:rPr>
              <a:t>Úkol jsem zvládl(a)</a:t>
            </a:r>
            <a:endParaRPr lang="cs-CZ" sz="7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QZW61W2X\MC90043382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900VVYZS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6551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65512"/>
            <a:ext cx="1927225" cy="17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44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Použity volně dostupné kliparty, vlastní texty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  <p:sndAc>
          <p:stSnd>
            <p:snd r:embed="rId2" name="chimes.wav"/>
          </p:stSnd>
        </p:sndAc>
      </p:transition>
    </mc:Choice>
    <mc:Fallback xmlns="">
      <p:transition spd="slow">
        <p:dissolv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551</TotalTime>
  <Words>157</Words>
  <Application>Microsoft Office PowerPoint</Application>
  <PresentationFormat>Předvádění na obrazovce (4:3)</PresentationFormat>
  <Paragraphs>63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Přídavná jména</vt:lpstr>
      <vt:lpstr>slova ohebná.</vt:lpstr>
      <vt:lpstr>vlastnosti</vt:lpstr>
      <vt:lpstr> jaký, který, čí.</vt:lpstr>
      <vt:lpstr>druh,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uživatel</dc:creator>
  <cp:lastModifiedBy>Učitel</cp:lastModifiedBy>
  <cp:revision>49</cp:revision>
  <dcterms:created xsi:type="dcterms:W3CDTF">2011-02-27T16:35:36Z</dcterms:created>
  <dcterms:modified xsi:type="dcterms:W3CDTF">2012-04-08T06:54:48Z</dcterms:modified>
</cp:coreProperties>
</file>