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2" r:id="rId3"/>
    <p:sldId id="257" r:id="rId4"/>
    <p:sldId id="258" r:id="rId5"/>
    <p:sldId id="259" r:id="rId6"/>
    <p:sldId id="265" r:id="rId7"/>
    <p:sldId id="270" r:id="rId8"/>
    <p:sldId id="264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D9DCF-6A3A-4D17-B09D-BA8533199CC3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EF3592-CC86-47F9-B93D-B4F038CB3D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EF3592-CC86-47F9-B93D-B4F038CB3DD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>
      <p:transition spd="slow">
        <p:blinds dir="vert"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0AA1FB8-2CD0-4904-9BA9-655D7C1B9A76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DD6E76-3F30-4BA5-9BD8-F6F9138BED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14" name="chimes.wav"/>
          </p:stSnd>
        </p:sndAc>
      </p:transition>
    </mc:Choice>
    <mc:Fallback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3041" y="3789040"/>
            <a:ext cx="5910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OP VK  Peníze školám </a:t>
            </a:r>
          </a:p>
          <a:p>
            <a:r>
              <a:rPr lang="cs-CZ" dirty="0" smtClean="0"/>
              <a:t>Registrační číslo projektu : CZ.1.07/1.4.00/21.0385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544253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škola Hladké Životice okres Nový Jičín, příspěvková organizace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867419"/>
            <a:ext cx="75608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</a:p>
          <a:p>
            <a:r>
              <a:rPr lang="cs-CZ" dirty="0" smtClean="0"/>
              <a:t>           Doporučeno pro 5. ročník ZŠ</a:t>
            </a:r>
          </a:p>
          <a:p>
            <a:r>
              <a:rPr lang="cs-CZ" dirty="0" smtClean="0"/>
              <a:t>           Předmět : Český jazyk</a:t>
            </a:r>
          </a:p>
          <a:p>
            <a:r>
              <a:rPr lang="cs-CZ" dirty="0" smtClean="0"/>
              <a:t>           Autor : 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060848"/>
            <a:ext cx="7740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400" dirty="0" smtClean="0"/>
              <a:t>III/2 Inovace a zkvalitnění výuky prostřednictvím ICT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2996952"/>
            <a:ext cx="6373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VY_32_INOVACE_12_Vzory přídavných jmen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04389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10225136" cy="6525344"/>
          </a:xfrm>
        </p:spPr>
        <p:txBody>
          <a:bodyPr/>
          <a:lstStyle/>
          <a:p>
            <a:r>
              <a:rPr lang="cs-CZ" sz="10000" dirty="0" smtClean="0"/>
              <a:t>Vzory přídavných jmen</a:t>
            </a:r>
            <a:endParaRPr lang="cs-CZ" sz="10000" dirty="0"/>
          </a:p>
        </p:txBody>
      </p:sp>
    </p:spTree>
    <p:extLst>
      <p:ext uri="{BB962C8B-B14F-4D97-AF65-F5344CB8AC3E}">
        <p14:creationId xmlns:p14="http://schemas.microsoft.com/office/powerpoint/2010/main" xmlns="" val="837134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4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4365104"/>
            <a:ext cx="6512511" cy="1143000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7200" b="0" dirty="0">
                <a:solidFill>
                  <a:srgbClr val="FFC000"/>
                </a:solidFill>
              </a:rPr>
              <a:t>m</a:t>
            </a:r>
            <a:r>
              <a:rPr lang="cs-CZ" sz="7200" b="0" dirty="0" smtClean="0">
                <a:solidFill>
                  <a:srgbClr val="FFC000"/>
                </a:solidFill>
              </a:rPr>
              <a:t>ladý.</a:t>
            </a:r>
            <a:endParaRPr lang="cs-CZ" sz="7200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684584" y="0"/>
            <a:ext cx="9721080" cy="34747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914400" lvl="3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Přídavná jména tvrdá skloňujeme podle vzoru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9096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4293096"/>
            <a:ext cx="6512511" cy="1143000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7200" b="0" dirty="0">
                <a:solidFill>
                  <a:srgbClr val="FFC000"/>
                </a:solidFill>
              </a:rPr>
              <a:t>j</a:t>
            </a:r>
            <a:r>
              <a:rPr lang="cs-CZ" sz="7200" b="0" dirty="0" smtClean="0">
                <a:solidFill>
                  <a:srgbClr val="FFC000"/>
                </a:solidFill>
              </a:rPr>
              <a:t>arní.</a:t>
            </a:r>
            <a:endParaRPr lang="cs-CZ" sz="7200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34747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Přídavná jména měkká skloňujeme podle vzoru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7764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20688" y="4738661"/>
            <a:ext cx="6512511" cy="1143000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7200" b="0" dirty="0">
                <a:solidFill>
                  <a:srgbClr val="FFC000"/>
                </a:solidFill>
              </a:rPr>
              <a:t>o</a:t>
            </a:r>
            <a:r>
              <a:rPr lang="cs-CZ" sz="7200" b="0" dirty="0" smtClean="0">
                <a:solidFill>
                  <a:srgbClr val="FFC000"/>
                </a:solidFill>
              </a:rPr>
              <a:t>tcův,</a:t>
            </a:r>
            <a:endParaRPr lang="cs-CZ" sz="7200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34747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Přídavná jména přivlastňovací skloňujeme podle vzorů</a:t>
            </a:r>
            <a:endParaRPr lang="cs-CZ" sz="80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5310161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C000"/>
                </a:solidFill>
              </a:rPr>
              <a:t>m</a:t>
            </a:r>
            <a:r>
              <a:rPr lang="cs-CZ" sz="7200" dirty="0" smtClean="0">
                <a:solidFill>
                  <a:srgbClr val="FFC000"/>
                </a:solidFill>
              </a:rPr>
              <a:t>atčin.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8507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612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Zakroužkuj přídavná jména podle      barvy vzoru, ke kterému patří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452091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mladý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90800" y="3452090"/>
            <a:ext cx="157655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jarní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7998" y="3458590"/>
            <a:ext cx="17139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otcův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75574" y="3465089"/>
            <a:ext cx="19207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matčin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3528" y="1790629"/>
            <a:ext cx="22317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červené jablko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9128" y="2861302"/>
            <a:ext cx="15520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taří muži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810696" y="1780871"/>
            <a:ext cx="20505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ední medvěd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362744" y="2885277"/>
            <a:ext cx="28087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rezidentův projev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226940" y="1780870"/>
            <a:ext cx="12715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izí lidé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647998" y="2399637"/>
            <a:ext cx="22604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   Karlovy Vary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257957" y="1798822"/>
            <a:ext cx="15985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ilé dívky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07381" y="4509120"/>
            <a:ext cx="21034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nozí přátelé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961156" y="5273921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ový den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23528" y="5965778"/>
            <a:ext cx="23487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abiččino štěně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134511" y="4509120"/>
            <a:ext cx="21210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ákladní škola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3371306" y="5977325"/>
            <a:ext cx="21900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vetoucí louka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4619853" y="5220827"/>
            <a:ext cx="12715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ybí filé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5939885" y="4509120"/>
            <a:ext cx="25619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sousedčina kočka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73553" y="2799719"/>
            <a:ext cx="1667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opací míč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6531003" y="5234665"/>
            <a:ext cx="23326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Hladké Životice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6641537" y="5838826"/>
            <a:ext cx="23887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ajímavý člověk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1497888" y="2338054"/>
            <a:ext cx="20425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ánoční přání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33271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4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61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           Správné řešení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452091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mladý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90800" y="3452090"/>
            <a:ext cx="157655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jarní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7998" y="3458590"/>
            <a:ext cx="17139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otcův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75574" y="3465089"/>
            <a:ext cx="192071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matčin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1772816"/>
            <a:ext cx="22317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červené jablko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7381" y="3111432"/>
            <a:ext cx="15520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taří muži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810696" y="1780871"/>
            <a:ext cx="20505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ední medvěd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689660" y="2996925"/>
            <a:ext cx="28087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rezidentův projev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226940" y="1780870"/>
            <a:ext cx="12715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izí lidé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647998" y="2399637"/>
            <a:ext cx="22604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   Karlovy Vary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257957" y="1798822"/>
            <a:ext cx="15985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ilé dívky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07381" y="4509120"/>
            <a:ext cx="21034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nozí přátelé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961156" y="5273921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ový den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23528" y="5965778"/>
            <a:ext cx="23487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abiččino štěně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134511" y="4509120"/>
            <a:ext cx="21210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ákladní škola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3371306" y="5977325"/>
            <a:ext cx="21900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vetoucí louka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4619853" y="5220827"/>
            <a:ext cx="12715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ybí filé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5939885" y="4509120"/>
            <a:ext cx="25619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sousedčina kočka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73553" y="2890111"/>
            <a:ext cx="1667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opací míč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6531003" y="5234665"/>
            <a:ext cx="23326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Hladké Životice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6502950" y="6069658"/>
            <a:ext cx="23887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ajímavý člověk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1497888" y="2568886"/>
            <a:ext cx="20425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ánoční přání</a:t>
            </a:r>
            <a:endParaRPr lang="cs-CZ" sz="2400" dirty="0"/>
          </a:p>
        </p:txBody>
      </p:sp>
      <p:sp>
        <p:nvSpPr>
          <p:cNvPr id="2" name="Ovál 1"/>
          <p:cNvSpPr/>
          <p:nvPr/>
        </p:nvSpPr>
        <p:spPr>
          <a:xfrm>
            <a:off x="323528" y="1569660"/>
            <a:ext cx="2111475" cy="82997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771800" y="1628800"/>
            <a:ext cx="2121344" cy="829977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226940" y="1569660"/>
            <a:ext cx="1577308" cy="690827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92280" y="1569660"/>
            <a:ext cx="1938052" cy="76839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497888" y="2399637"/>
            <a:ext cx="2191772" cy="721306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806280" y="2399637"/>
            <a:ext cx="2167273" cy="490474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07381" y="2996925"/>
            <a:ext cx="1653775" cy="57617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540436" y="2996925"/>
            <a:ext cx="3101102" cy="57617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973553" y="2799719"/>
            <a:ext cx="1822740" cy="652372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79512" y="4437112"/>
            <a:ext cx="2339649" cy="64807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34511" y="4437112"/>
            <a:ext cx="2121093" cy="648072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862691" y="4437112"/>
            <a:ext cx="2933602" cy="648072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859409" y="5220827"/>
            <a:ext cx="1523931" cy="61799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466317" y="5220827"/>
            <a:ext cx="1549277" cy="617999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361929" y="5220827"/>
            <a:ext cx="2668403" cy="61799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3528" y="5838826"/>
            <a:ext cx="2348720" cy="758526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383340" y="5838826"/>
            <a:ext cx="2394871" cy="758526"/>
          </a:xfrm>
          <a:prstGeom prst="ellipse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6361929" y="5965778"/>
            <a:ext cx="2668403" cy="77559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266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5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2" grpId="0" animBg="1"/>
      <p:bldP spid="3" grpId="0" animBg="1"/>
      <p:bldP spid="5" grpId="0" animBg="1"/>
      <p:bldP spid="10" grpId="0" animBg="1"/>
      <p:bldP spid="11" grpId="0" animBg="1"/>
      <p:bldP spid="30" grpId="0" animBg="1"/>
      <p:bldP spid="31" grpId="0" animBg="1"/>
      <p:bldP spid="33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-28241"/>
            <a:ext cx="8748464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7200" dirty="0" smtClean="0">
                <a:solidFill>
                  <a:srgbClr val="C00000"/>
                </a:solidFill>
              </a:rPr>
              <a:t>Úkol jsem zvládl(a)</a:t>
            </a:r>
            <a:endParaRPr lang="cs-CZ" sz="7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QZW61W2X\MC90043382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900VVYZS\MC90043381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86551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823949"/>
            <a:ext cx="1927225" cy="17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1825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7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3105835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Použity volně dostupné kliparty, vlastní texty</a:t>
            </a:r>
          </a:p>
          <a:p>
            <a:r>
              <a:rPr lang="cs-CZ" b="1" dirty="0" smtClean="0"/>
              <a:t>www.office.</a:t>
            </a:r>
            <a:r>
              <a:rPr lang="cs-CZ" b="1" smtClean="0"/>
              <a:t>microsoft.com</a:t>
            </a:r>
            <a:endParaRPr lang="cs-CZ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4" name="chimes.wav"/>
          </p:stSnd>
        </p:sndAc>
      </p:transition>
    </mc:Choice>
    <mc:Fallback>
      <p:transition spd="slow">
        <p:blinds dir="vert"/>
        <p:sndAc>
          <p:stSnd>
            <p:snd r:embed="rId3" name="chimes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</TotalTime>
  <Words>198</Words>
  <Application>Microsoft Office PowerPoint</Application>
  <PresentationFormat>Předvádění na obrazovce (4:3)</PresentationFormat>
  <Paragraphs>78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Vzory přídavných jmen</vt:lpstr>
      <vt:lpstr>mladý.</vt:lpstr>
      <vt:lpstr>jarní.</vt:lpstr>
      <vt:lpstr>otcův,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mladý.</dc:title>
  <dc:creator>uživatel</dc:creator>
  <cp:lastModifiedBy>Uzivatel</cp:lastModifiedBy>
  <cp:revision>24</cp:revision>
  <dcterms:created xsi:type="dcterms:W3CDTF">2011-03-07T20:03:29Z</dcterms:created>
  <dcterms:modified xsi:type="dcterms:W3CDTF">2012-04-08T11:34:30Z</dcterms:modified>
</cp:coreProperties>
</file>