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F7C4BDA6-C805-4254-853A-D22BF0CF479B}" type="datetimeFigureOut">
              <a:rPr lang="cs-CZ" smtClean="0"/>
              <a:pPr/>
              <a:t>24.6.2014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10C0701-4452-4E4F-942D-877E703F92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4BDA6-C805-4254-853A-D22BF0CF479B}" type="datetimeFigureOut">
              <a:rPr lang="cs-CZ" smtClean="0"/>
              <a:pPr/>
              <a:t>24.6.2014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C0701-4452-4E4F-942D-877E703F92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7C4BDA6-C805-4254-853A-D22BF0CF479B}" type="datetimeFigureOut">
              <a:rPr lang="cs-CZ" smtClean="0"/>
              <a:pPr/>
              <a:t>24.6.2014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410C0701-4452-4E4F-942D-877E703F92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4BDA6-C805-4254-853A-D22BF0CF479B}" type="datetimeFigureOut">
              <a:rPr lang="cs-CZ" smtClean="0"/>
              <a:pPr/>
              <a:t>24.6.2014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C0701-4452-4E4F-942D-877E703F92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4BDA6-C805-4254-853A-D22BF0CF479B}" type="datetimeFigureOut">
              <a:rPr lang="cs-CZ" smtClean="0"/>
              <a:pPr/>
              <a:t>24.6.2014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C0701-4452-4E4F-942D-877E703F92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4BDA6-C805-4254-853A-D22BF0CF479B}" type="datetimeFigureOut">
              <a:rPr lang="cs-CZ" smtClean="0"/>
              <a:pPr/>
              <a:t>24.6.2014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C0701-4452-4E4F-942D-877E703F92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4BDA6-C805-4254-853A-D22BF0CF479B}" type="datetimeFigureOut">
              <a:rPr lang="cs-CZ" smtClean="0"/>
              <a:pPr/>
              <a:t>24.6.2014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C0701-4452-4E4F-942D-877E703F92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4BDA6-C805-4254-853A-D22BF0CF479B}" type="datetimeFigureOut">
              <a:rPr lang="cs-CZ" smtClean="0"/>
              <a:pPr/>
              <a:t>24.6.2014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10C0701-4452-4E4F-942D-877E703F92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4BDA6-C805-4254-853A-D22BF0CF479B}" type="datetimeFigureOut">
              <a:rPr lang="cs-CZ" smtClean="0"/>
              <a:pPr/>
              <a:t>24.6.2014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C0701-4452-4E4F-942D-877E703F92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4BDA6-C805-4254-853A-D22BF0CF479B}" type="datetimeFigureOut">
              <a:rPr lang="cs-CZ" smtClean="0"/>
              <a:pPr/>
              <a:t>24.6.2014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C0701-4452-4E4F-942D-877E703F92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4BDA6-C805-4254-853A-D22BF0CF479B}" type="datetimeFigureOut">
              <a:rPr lang="cs-CZ" smtClean="0"/>
              <a:pPr/>
              <a:t>24.6.2014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410C0701-4452-4E4F-942D-877E703F92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F7C4BDA6-C805-4254-853A-D22BF0CF479B}" type="datetimeFigureOut">
              <a:rPr lang="cs-CZ" smtClean="0"/>
              <a:pPr/>
              <a:t>24.6.2014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410C0701-4452-4E4F-942D-877E703F92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"/>
            <a:ext cx="3528392" cy="888918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29100549"/>
              </p:ext>
            </p:extLst>
          </p:nvPr>
        </p:nvGraphicFramePr>
        <p:xfrm>
          <a:off x="2420235" y="918856"/>
          <a:ext cx="4536504" cy="5611555"/>
        </p:xfrm>
        <a:graphic>
          <a:graphicData uri="http://schemas.openxmlformats.org/drawingml/2006/table">
            <a:tbl>
              <a:tblPr firstRow="1" firstCol="1" bandRow="1"/>
              <a:tblGrid>
                <a:gridCol w="1728192"/>
                <a:gridCol w="2808312"/>
              </a:tblGrid>
              <a:tr h="45006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Číslo přílohy: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100" smtClean="0">
                          <a:solidFill>
                            <a:schemeClr val="tx1"/>
                          </a:solidFill>
                          <a:effectLst/>
                        </a:rPr>
                        <a:t>VY_32_INOVACE_09_WITAMY</a:t>
                      </a:r>
                      <a:r>
                        <a:rPr lang="cs-CZ" sz="1100" baseline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</a:rPr>
                        <a:t>JESIEŃ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</a:tr>
              <a:tr h="69192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Škola: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Autor</a:t>
                      </a: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a mateřská škola s polským jazykem vyučovacím Bukovec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Mgr. Halina 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</a:rPr>
                        <a:t>Kuligová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Předmět: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Třída: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5816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Šablona projektu: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</a:rPr>
                        <a:t>  Inovace a zkvalitnění výuky prostřednictvím ICT</a:t>
                      </a: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44885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Datum zařazení do výuky a zapsání do třídní 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knihy: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3.10.2011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chemeClr val="tx1"/>
                          </a:solidFill>
                          <a:effectLst/>
                        </a:rPr>
                        <a:t>Jazyk:</a:t>
                      </a:r>
                      <a:endParaRPr lang="cs-CZ" sz="7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Polština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60397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chemeClr val="tx1"/>
                          </a:solidFill>
                          <a:effectLst/>
                        </a:rPr>
                        <a:t>Název a anotace:</a:t>
                      </a:r>
                      <a:endParaRPr lang="cs-CZ" sz="7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Materiál je určen k procvičování  základních znalosti z tematického okruhu: charakteristika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</a:rPr>
                        <a:t> podzimu;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7639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chemeClr val="tx1"/>
                          </a:solidFill>
                          <a:effectLst/>
                        </a:rPr>
                        <a:t>Druh učebního materiálu:</a:t>
                      </a:r>
                      <a:endParaRPr lang="cs-CZ" sz="7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DUM – Prezentace </a:t>
                      </a:r>
                      <a:r>
                        <a:rPr lang="cs-CZ" sz="1100" dirty="0" err="1">
                          <a:solidFill>
                            <a:schemeClr val="tx1"/>
                          </a:solidFill>
                          <a:effectLst/>
                        </a:rPr>
                        <a:t>Power</a:t>
                      </a: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 point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48705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chemeClr val="tx1"/>
                          </a:solidFill>
                          <a:effectLst/>
                        </a:rPr>
                        <a:t>Očekávaný výstup</a:t>
                      </a:r>
                      <a:endParaRPr lang="cs-CZ" sz="7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-</a:t>
                      </a: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Základní znalosti z tematického okruhu:  charakteristické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</a:rPr>
                        <a:t> jevy na podzim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;</a:t>
                      </a:r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4519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Využité materiály: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  <a:ea typeface="Verdana" panose="020B0604030504040204" pitchFamily="34" charset="0"/>
                          <a:cs typeface="Verdana" panose="020B0604030504040204" pitchFamily="34" charset="0"/>
                        </a:rPr>
                        <a:t>Obrázky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  <a:ea typeface="Verdana" panose="020B0604030504040204" pitchFamily="34" charset="0"/>
                          <a:cs typeface="Verdana" panose="020B0604030504040204" pitchFamily="34" charset="0"/>
                        </a:rPr>
                        <a:t> z </a:t>
                      </a:r>
                      <a:r>
                        <a:rPr lang="cs-CZ" sz="1100" dirty="0" smtClean="0">
                          <a:effectLst/>
                          <a:latin typeface="Verdana" panose="020B0604030504040204" pitchFamily="34" charset="0"/>
                          <a:ea typeface="Verdana" panose="020B0604030504040204" pitchFamily="34" charset="0"/>
                          <a:cs typeface="Verdana" panose="020B0604030504040204" pitchFamily="34" charset="0"/>
                        </a:rPr>
                        <a:t>www.office.microsoft.com</a:t>
                      </a: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336924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Witamy</a:t>
            </a:r>
            <a:r>
              <a:rPr lang="cs-CZ" dirty="0" smtClean="0"/>
              <a:t> </a:t>
            </a:r>
            <a:r>
              <a:rPr lang="cs-CZ" dirty="0" err="1" smtClean="0"/>
              <a:t>jesień</a:t>
            </a:r>
            <a:endParaRPr lang="cs-CZ" dirty="0"/>
          </a:p>
        </p:txBody>
      </p:sp>
      <p:pic>
        <p:nvPicPr>
          <p:cNvPr id="1027" name="Picture 3" descr="C:\Users\Halina\AppData\Local\Microsoft\Windows\Temporary Internet Files\Content.IE5\463GD78K\MC9002500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150642"/>
            <a:ext cx="3960440" cy="3310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lina\AppData\Local\Microsoft\Windows\Temporary Internet Files\Content.IE5\6P8WD033\MC9003451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04664"/>
            <a:ext cx="1791310" cy="1706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79297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Jesień zaczyna się  </a:t>
            </a:r>
            <a:r>
              <a:rPr lang="en-US" dirty="0" smtClean="0"/>
              <a:t>23 </a:t>
            </a:r>
            <a:r>
              <a:rPr lang="en-US" dirty="0" err="1" smtClean="0"/>
              <a:t>wr</a:t>
            </a:r>
            <a:r>
              <a:rPr lang="pl-PL" dirty="0" smtClean="0"/>
              <a:t>ześnia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 smtClean="0"/>
              <a:t>Jeżeli wrzesień jest ciepły i suchy, pewno październik nie oszczędzi pluchy. </a:t>
            </a:r>
            <a:r>
              <a:rPr lang="cs-CZ" dirty="0" smtClean="0"/>
              <a:t>( </a:t>
            </a:r>
            <a:r>
              <a:rPr lang="cs-CZ" dirty="0" err="1" smtClean="0"/>
              <a:t>wyjaśnij</a:t>
            </a:r>
            <a:r>
              <a:rPr lang="cs-CZ" dirty="0" smtClean="0"/>
              <a:t> </a:t>
            </a:r>
            <a:r>
              <a:rPr lang="cs-CZ" dirty="0" err="1" smtClean="0"/>
              <a:t>przys</a:t>
            </a:r>
            <a:r>
              <a:rPr lang="pl-PL" dirty="0" smtClean="0"/>
              <a:t>łowie)</a:t>
            </a:r>
          </a:p>
          <a:p>
            <a:pPr marL="45720" indent="0">
              <a:buNone/>
            </a:pPr>
            <a:endParaRPr lang="pl-PL" dirty="0" smtClean="0"/>
          </a:p>
          <a:p>
            <a:pPr marL="45720" indent="0">
              <a:buNone/>
            </a:pPr>
            <a:endParaRPr lang="pl-PL" dirty="0"/>
          </a:p>
          <a:p>
            <a:pPr marL="45720" indent="0">
              <a:buNone/>
            </a:pPr>
            <a:endParaRPr lang="pl-PL" dirty="0" smtClean="0"/>
          </a:p>
          <a:p>
            <a:pPr marL="45720" indent="0">
              <a:buNone/>
            </a:pPr>
            <a:endParaRPr lang="pl-PL" dirty="0"/>
          </a:p>
          <a:p>
            <a:r>
              <a:rPr lang="pl-PL" dirty="0" smtClean="0"/>
              <a:t>Przypomnij sobie jesienne miesiące: wrzesień, ..........., ...........</a:t>
            </a:r>
          </a:p>
          <a:p>
            <a:endParaRPr lang="pl-PL" dirty="0"/>
          </a:p>
          <a:p>
            <a:endParaRPr lang="pl-PL" dirty="0" smtClean="0"/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157192"/>
            <a:ext cx="1524000" cy="139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83018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Dni </a:t>
            </a:r>
            <a:r>
              <a:rPr lang="cs-CZ" dirty="0" err="1" smtClean="0"/>
              <a:t>staj</a:t>
            </a:r>
            <a:r>
              <a:rPr lang="pl-PL" dirty="0" smtClean="0"/>
              <a:t>ą się coraz ..............</a:t>
            </a:r>
          </a:p>
          <a:p>
            <a:endParaRPr lang="pl-PL" dirty="0"/>
          </a:p>
          <a:p>
            <a:r>
              <a:rPr lang="pl-PL" dirty="0" smtClean="0"/>
              <a:t>Ranki i wieczory są  ................</a:t>
            </a:r>
          </a:p>
          <a:p>
            <a:endParaRPr lang="pl-PL" dirty="0"/>
          </a:p>
          <a:p>
            <a:r>
              <a:rPr lang="pl-PL" dirty="0" smtClean="0"/>
              <a:t>Wiatr wieje nieco ................</a:t>
            </a:r>
          </a:p>
          <a:p>
            <a:endParaRPr lang="pl-PL" dirty="0"/>
          </a:p>
          <a:p>
            <a:r>
              <a:rPr lang="pl-PL" dirty="0" smtClean="0"/>
              <a:t>Burze są coraz bardziej .................</a:t>
            </a:r>
          </a:p>
          <a:p>
            <a:pPr marL="45720" indent="0">
              <a:buNone/>
            </a:pPr>
            <a:endParaRPr lang="pl-PL" dirty="0" smtClean="0"/>
          </a:p>
          <a:p>
            <a:endParaRPr lang="pl-PL" dirty="0"/>
          </a:p>
          <a:p>
            <a:pPr marL="45720" indent="0">
              <a:buNone/>
            </a:pPr>
            <a:endParaRPr lang="pl-PL" dirty="0" smtClean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Charakterystyka</a:t>
            </a:r>
            <a:r>
              <a:rPr lang="cs-CZ" dirty="0" smtClean="0"/>
              <a:t> </a:t>
            </a:r>
            <a:r>
              <a:rPr lang="cs-CZ" dirty="0" err="1" smtClean="0"/>
              <a:t>jasieni</a:t>
            </a:r>
            <a:r>
              <a:rPr lang="cs-CZ" dirty="0" smtClean="0"/>
              <a:t>:</a:t>
            </a:r>
            <a:br>
              <a:rPr lang="cs-CZ" dirty="0" smtClean="0"/>
            </a:br>
            <a:r>
              <a:rPr lang="cs-CZ" dirty="0" smtClean="0"/>
              <a:t>( </a:t>
            </a:r>
            <a:r>
              <a:rPr lang="cs-CZ" dirty="0" err="1" smtClean="0"/>
              <a:t>uzupe</a:t>
            </a:r>
            <a:r>
              <a:rPr lang="pl-PL" dirty="0" smtClean="0"/>
              <a:t>łnij </a:t>
            </a:r>
            <a:r>
              <a:rPr lang="cs-CZ" dirty="0" smtClean="0"/>
              <a:t>):</a:t>
            </a:r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683568" y="5013176"/>
            <a:ext cx="1296144" cy="93610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słabiej</a:t>
            </a:r>
            <a:endParaRPr lang="cs-CZ" dirty="0"/>
          </a:p>
        </p:txBody>
      </p:sp>
      <p:sp>
        <p:nvSpPr>
          <p:cNvPr id="5" name="Obláček 4"/>
          <p:cNvSpPr/>
          <p:nvPr/>
        </p:nvSpPr>
        <p:spPr>
          <a:xfrm>
            <a:off x="3306122" y="4437112"/>
            <a:ext cx="2160240" cy="136815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chłodniejsze</a:t>
            </a:r>
            <a:endParaRPr lang="cs-CZ" dirty="0"/>
          </a:p>
        </p:txBody>
      </p:sp>
      <p:sp>
        <p:nvSpPr>
          <p:cNvPr id="6" name="Obláček 5"/>
          <p:cNvSpPr/>
          <p:nvPr/>
        </p:nvSpPr>
        <p:spPr>
          <a:xfrm>
            <a:off x="6588224" y="4293096"/>
            <a:ext cx="1584176" cy="136815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krótsze</a:t>
            </a:r>
            <a:endParaRPr lang="cs-CZ" dirty="0"/>
          </a:p>
        </p:txBody>
      </p:sp>
      <p:sp>
        <p:nvSpPr>
          <p:cNvPr id="7" name="Obláček 6"/>
          <p:cNvSpPr/>
          <p:nvPr/>
        </p:nvSpPr>
        <p:spPr>
          <a:xfrm>
            <a:off x="6301502" y="2132856"/>
            <a:ext cx="1728192" cy="122413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rzadsze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8136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 smtClean="0"/>
              <a:t>W sadach dojrzewają ..................</a:t>
            </a:r>
          </a:p>
          <a:p>
            <a:endParaRPr lang="pl-PL" dirty="0" smtClean="0"/>
          </a:p>
          <a:p>
            <a:pPr marL="45720" indent="0">
              <a:buNone/>
            </a:pPr>
            <a:endParaRPr lang="pl-PL" dirty="0"/>
          </a:p>
          <a:p>
            <a:r>
              <a:rPr lang="pl-PL" dirty="0" smtClean="0"/>
              <a:t>W ogrodach porządkujemy grządki i zbieramy ................</a:t>
            </a:r>
          </a:p>
          <a:p>
            <a:pPr marL="45720" indent="0">
              <a:buNone/>
            </a:pPr>
            <a:endParaRPr lang="pl-PL" dirty="0" smtClean="0"/>
          </a:p>
          <a:p>
            <a:pPr marL="45720" indent="0">
              <a:buNone/>
            </a:pPr>
            <a:endParaRPr lang="pl-PL" dirty="0"/>
          </a:p>
          <a:p>
            <a:r>
              <a:rPr lang="pl-PL" dirty="0" smtClean="0"/>
              <a:t>Dzieci puszczają ...............</a:t>
            </a:r>
          </a:p>
          <a:p>
            <a:endParaRPr lang="pl-PL" dirty="0" smtClean="0"/>
          </a:p>
          <a:p>
            <a:pPr marL="45720" indent="0">
              <a:buNone/>
            </a:pPr>
            <a:endParaRPr lang="pl-PL" dirty="0" smtClean="0"/>
          </a:p>
          <a:p>
            <a:r>
              <a:rPr lang="pl-PL" dirty="0" smtClean="0"/>
              <a:t>Z drzew opadają ..................</a:t>
            </a:r>
          </a:p>
          <a:p>
            <a:endParaRPr lang="pl-PL" dirty="0"/>
          </a:p>
          <a:p>
            <a:pPr marL="45720" indent="0">
              <a:buNone/>
            </a:pPr>
            <a:endParaRPr lang="pl-PL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Spróbuj uzupełnić samodzielnie:</a:t>
            </a:r>
            <a:endParaRPr lang="cs-CZ" dirty="0"/>
          </a:p>
        </p:txBody>
      </p:sp>
      <p:pic>
        <p:nvPicPr>
          <p:cNvPr id="2050" name="Picture 2" descr="C:\Users\Halina\AppData\Local\Microsoft\Windows\Temporary Internet Files\Content.IE5\XDS4LZP1\MC9001830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005064"/>
            <a:ext cx="1925088" cy="2315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50564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Które z ptaków odlatują do ciepłych krajów</a:t>
            </a:r>
            <a:r>
              <a:rPr lang="cs-CZ" dirty="0" smtClean="0"/>
              <a:t>?</a:t>
            </a:r>
            <a:r>
              <a:rPr lang="pl-PL" dirty="0" smtClean="0"/>
              <a:t> 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6351093" y="3789040"/>
            <a:ext cx="2555776" cy="230425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   bocian</a:t>
            </a:r>
          </a:p>
          <a:p>
            <a:pPr algn="ctr"/>
            <a:endParaRPr lang="pl-PL" dirty="0" smtClean="0"/>
          </a:p>
          <a:p>
            <a:pPr algn="ctr"/>
            <a:r>
              <a:rPr lang="pl-PL" dirty="0" smtClean="0"/>
              <a:t>jaskółka</a:t>
            </a:r>
          </a:p>
          <a:p>
            <a:pPr algn="ctr"/>
            <a:endParaRPr lang="pl-PL" dirty="0" smtClean="0"/>
          </a:p>
          <a:p>
            <a:pPr algn="ctr"/>
            <a:r>
              <a:rPr lang="pl-PL" dirty="0" smtClean="0"/>
              <a:t>szpak       mewa</a:t>
            </a:r>
          </a:p>
        </p:txBody>
      </p:sp>
      <p:pic>
        <p:nvPicPr>
          <p:cNvPr id="1026" name="Picture 2" descr="C:\Users\ucetni\AppData\Local\Microsoft\Windows\Temporary Internet Files\Content.IE5\8KJ71T69\MC9004116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976368"/>
            <a:ext cx="1165225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etni\AppData\Local\Microsoft\Windows\Temporary Internet Files\Content.IE5\X0VK6Y5O\MC9000304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891183"/>
            <a:ext cx="1665239" cy="1704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etni\AppData\Local\Microsoft\Windows\Temporary Internet Files\Content.IE5\HXK5IV8G\MC9000526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46128" y="1976368"/>
            <a:ext cx="1765706" cy="1619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etni\AppData\Local\Microsoft\Windows\Temporary Internet Files\Content.IE5\X0VK6Y5O\MC90015123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35500" y="4149080"/>
            <a:ext cx="1722730" cy="1830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2324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Opisz z czym ci się kojarzą te obrazki: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243715"/>
            <a:ext cx="3886389" cy="3643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7906" y="3218640"/>
            <a:ext cx="2715902" cy="34423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393445" y="3694078"/>
            <a:ext cx="3614285" cy="2713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 descr="C:\Users\Halina\AppData\Local\Microsoft\Windows\Temporary Internet Files\Content.IE5\5GH3BH1C\MP90040330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694" y="1666528"/>
            <a:ext cx="2592290" cy="1727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41796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Lubisz puszczać latawce jesienią: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484784"/>
            <a:ext cx="6365161" cy="47727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00808"/>
            <a:ext cx="1806854" cy="1578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75960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3354" y="1739164"/>
            <a:ext cx="8407893" cy="4407408"/>
          </a:xfrm>
        </p:spPr>
        <p:txBody>
          <a:bodyPr>
            <a:normAutofit fontScale="55000" lnSpcReduction="20000"/>
          </a:bodyPr>
          <a:lstStyle/>
          <a:p>
            <a:pPr marL="45720" indent="0">
              <a:buNone/>
            </a:pPr>
            <a:r>
              <a:rPr lang="pl-PL" b="1" dirty="0"/>
              <a:t/>
            </a:r>
            <a:br>
              <a:rPr lang="pl-PL" b="1" dirty="0"/>
            </a:br>
            <a:r>
              <a:rPr lang="pl-PL" b="1" dirty="0"/>
              <a:t>Jesień</a:t>
            </a:r>
            <a:br>
              <a:rPr lang="pl-PL" b="1" dirty="0"/>
            </a:br>
            <a:r>
              <a:rPr lang="pl-PL" b="1" dirty="0"/>
              <a:t/>
            </a:r>
            <a:br>
              <a:rPr lang="pl-PL" b="1" dirty="0"/>
            </a:br>
            <a:r>
              <a:rPr lang="pl-PL" b="1" dirty="0"/>
              <a:t>Kasztany z drzew strącają mali chłopcy,</a:t>
            </a:r>
            <a:br>
              <a:rPr lang="pl-PL" b="1" dirty="0"/>
            </a:br>
            <a:r>
              <a:rPr lang="pl-PL" b="1" dirty="0"/>
              <a:t>Pożółkłe liście niesie drogą wiatr.</a:t>
            </a:r>
            <a:br>
              <a:rPr lang="pl-PL" b="1" dirty="0"/>
            </a:br>
            <a:r>
              <a:rPr lang="pl-PL" b="1" dirty="0"/>
              <a:t>Jesiennym chłodem idziesz przesiąknięty,</a:t>
            </a:r>
            <a:br>
              <a:rPr lang="pl-PL" b="1" dirty="0"/>
            </a:br>
            <a:r>
              <a:rPr lang="pl-PL" b="1" dirty="0"/>
              <a:t>I przez to bardziej zszarzał cały świat.</a:t>
            </a:r>
            <a:br>
              <a:rPr lang="pl-PL" b="1" dirty="0"/>
            </a:br>
            <a:r>
              <a:rPr lang="pl-PL" b="1" dirty="0"/>
              <a:t>Ostatnie kwiaty więdną na balkonach,</a:t>
            </a:r>
            <a:br>
              <a:rPr lang="pl-PL" b="1" dirty="0"/>
            </a:br>
            <a:r>
              <a:rPr lang="pl-PL" b="1" dirty="0"/>
              <a:t>Zasypia wcześniej w bramie nocny stróż.</a:t>
            </a:r>
            <a:br>
              <a:rPr lang="pl-PL" b="1" dirty="0"/>
            </a:br>
            <a:r>
              <a:rPr lang="pl-PL" b="1" dirty="0"/>
              <a:t>I stare domy stoją przemoknięte,</a:t>
            </a:r>
            <a:br>
              <a:rPr lang="pl-PL" b="1" dirty="0"/>
            </a:br>
            <a:r>
              <a:rPr lang="pl-PL" b="1" dirty="0"/>
              <a:t>na pustych oknach osiadł ciężki kurz.</a:t>
            </a:r>
            <a:br>
              <a:rPr lang="pl-PL" b="1" dirty="0"/>
            </a:br>
            <a:r>
              <a:rPr lang="pl-PL" b="1" dirty="0"/>
              <a:t/>
            </a:r>
            <a:br>
              <a:rPr lang="pl-PL" b="1" dirty="0"/>
            </a:br>
            <a:r>
              <a:rPr lang="pl-PL" b="1" dirty="0"/>
              <a:t>Ty chcesz jesieni pełnej słońca,</a:t>
            </a:r>
            <a:br>
              <a:rPr lang="pl-PL" b="1" dirty="0"/>
            </a:br>
            <a:r>
              <a:rPr lang="pl-PL" b="1" dirty="0"/>
              <a:t>Z wiatrem, który liście strąca,</a:t>
            </a:r>
            <a:br>
              <a:rPr lang="pl-PL" b="1" dirty="0"/>
            </a:br>
            <a:r>
              <a:rPr lang="pl-PL" b="1" dirty="0"/>
              <a:t>Choć za chwilę Cię przykryje śniegu zimna biel.</a:t>
            </a:r>
            <a:br>
              <a:rPr lang="pl-PL" b="1" dirty="0"/>
            </a:br>
            <a:r>
              <a:rPr lang="pl-PL" b="1" dirty="0"/>
              <a:t>I życie ciężko jest odmienić,</a:t>
            </a:r>
            <a:br>
              <a:rPr lang="pl-PL" b="1" dirty="0"/>
            </a:br>
            <a:r>
              <a:rPr lang="pl-PL" b="1" dirty="0"/>
              <a:t>Wśród szarych dni i serc kamieni,</a:t>
            </a:r>
            <a:br>
              <a:rPr lang="pl-PL" b="1" dirty="0"/>
            </a:br>
            <a:r>
              <a:rPr lang="pl-PL" b="1" dirty="0"/>
              <a:t>Zapytaj się człowieka obok,</a:t>
            </a:r>
            <a:br>
              <a:rPr lang="pl-PL" b="1" dirty="0"/>
            </a:br>
            <a:r>
              <a:rPr lang="pl-PL" b="1" dirty="0"/>
              <a:t>Może on coś wie.</a:t>
            </a:r>
            <a:br>
              <a:rPr lang="pl-PL" b="1" dirty="0"/>
            </a:br>
            <a:r>
              <a:rPr lang="pl-PL" b="1" dirty="0"/>
              <a:t/>
            </a:r>
            <a:br>
              <a:rPr lang="pl-PL" b="1" dirty="0"/>
            </a:br>
            <a:r>
              <a:rPr lang="pl-PL" b="1" dirty="0"/>
              <a:t>Kasztany z drzew spadają nam pod nogi,</a:t>
            </a:r>
            <a:br>
              <a:rPr lang="pl-PL" b="1" dirty="0"/>
            </a:br>
            <a:r>
              <a:rPr lang="pl-PL" b="1" dirty="0"/>
              <a:t>Pożółkłe liście niesie drogą wiatr.</a:t>
            </a:r>
            <a:br>
              <a:rPr lang="pl-PL" b="1" dirty="0"/>
            </a:br>
            <a:r>
              <a:rPr lang="pl-PL" b="1" dirty="0"/>
              <a:t>Przechodnie idą, tuląc się do płótów,</a:t>
            </a:r>
            <a:br>
              <a:rPr lang="pl-PL" b="1" dirty="0"/>
            </a:br>
            <a:r>
              <a:rPr lang="pl-PL" b="1" dirty="0"/>
              <a:t>Zziębnięte twarze kryjąc w fałdach palt.</a:t>
            </a:r>
            <a:br>
              <a:rPr lang="pl-PL" b="1" dirty="0"/>
            </a:br>
            <a:r>
              <a:rPr lang="pl-PL" b="1" dirty="0"/>
              <a:t>Jadące auta przecierają oczy</a:t>
            </a:r>
            <a:br>
              <a:rPr lang="pl-PL" b="1" dirty="0"/>
            </a:br>
            <a:r>
              <a:rPr lang="pl-PL" b="1" dirty="0"/>
              <a:t>I woda spływa z ich gumowych rzęs.</a:t>
            </a:r>
            <a:br>
              <a:rPr lang="pl-PL" b="1" dirty="0"/>
            </a:br>
            <a:r>
              <a:rPr lang="pl-PL" b="1" dirty="0"/>
              <a:t>I coraz ciemniej robi się na dworze,</a:t>
            </a:r>
            <a:br>
              <a:rPr lang="pl-PL" b="1" dirty="0"/>
            </a:br>
            <a:r>
              <a:rPr lang="pl-PL" b="1" dirty="0"/>
              <a:t>I wszystko to ma swój jesienny sens.</a:t>
            </a:r>
            <a:br>
              <a:rPr lang="pl-PL" b="1" dirty="0"/>
            </a:br>
            <a:r>
              <a:rPr lang="pl-PL" b="1" dirty="0"/>
              <a:t>I wszystko to ma swój jesienny sens.</a:t>
            </a:r>
            <a:br>
              <a:rPr lang="pl-PL" b="1" dirty="0"/>
            </a:br>
            <a:r>
              <a:rPr lang="pl-PL" b="1" i="1" dirty="0"/>
              <a:t>Krzysztof Daukszewicz</a:t>
            </a:r>
            <a:r>
              <a:rPr lang="pl-PL" b="1" dirty="0"/>
              <a:t/>
            </a:r>
            <a:br>
              <a:rPr lang="pl-PL" b="1" dirty="0"/>
            </a:br>
            <a:r>
              <a:rPr lang="pl-PL" b="1" dirty="0"/>
              <a:t/>
            </a:r>
            <a:br>
              <a:rPr lang="pl-PL" b="1" dirty="0"/>
            </a:b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Przeczytaj wiersz i opowiedz, co dzieje się jesienią: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429000"/>
            <a:ext cx="4421088" cy="2947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66590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Mřížka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294</TotalTime>
  <Words>195</Words>
  <Application>Microsoft Office PowerPoint</Application>
  <PresentationFormat>Předvádění na obrazovce (4:3)</PresentationFormat>
  <Paragraphs>76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Mřížka</vt:lpstr>
      <vt:lpstr>Snímek 1</vt:lpstr>
      <vt:lpstr>Witamy jesień</vt:lpstr>
      <vt:lpstr>Jesień zaczyna się  23 września</vt:lpstr>
      <vt:lpstr>Charakterystyka jasieni: ( uzupełnij ):</vt:lpstr>
      <vt:lpstr>Spróbuj uzupełnić samodzielnie:</vt:lpstr>
      <vt:lpstr>Które z ptaków odlatują do ciepłych krajów? </vt:lpstr>
      <vt:lpstr>Opisz z czym ci się kojarzą te obrazki:</vt:lpstr>
      <vt:lpstr>Lubisz puszczać latawce jesienią:</vt:lpstr>
      <vt:lpstr>Przeczytaj wiersz i opowiedz, co dzieje się jesienią: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Witamy jesień</dc:title>
  <dc:creator>Halina Kulig</dc:creator>
  <cp:lastModifiedBy>Dum</cp:lastModifiedBy>
  <cp:revision>17</cp:revision>
  <dcterms:created xsi:type="dcterms:W3CDTF">2011-08-21T14:02:49Z</dcterms:created>
  <dcterms:modified xsi:type="dcterms:W3CDTF">2014-06-24T11:07:12Z</dcterms:modified>
</cp:coreProperties>
</file>