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34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72833-2A2D-403F-AA62-93A7ADEA4085}" type="datetimeFigureOut">
              <a:rPr lang="cs-CZ" smtClean="0"/>
              <a:pPr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4973C-F377-4C87-ACE9-C57F9B0B1A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http/cs.wikipedia.org/wiki/L%C3%ADpa_velkolist%C3%A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hyperlink" Target="//commons.wikimedia.org/wiki/File:Tilia-cordata2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wmf"/><Relationship Id="rId7" Type="http://schemas.openxmlformats.org/officeDocument/2006/relationships/image" Target="../media/image24.pn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w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0"/>
            <a:ext cx="2664296" cy="71432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3838451"/>
              </p:ext>
            </p:extLst>
          </p:nvPr>
        </p:nvGraphicFramePr>
        <p:xfrm>
          <a:off x="2627784" y="692696"/>
          <a:ext cx="4536504" cy="6346682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24398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VY_32_INOVACE_10_DRZEWA JESIENIA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99214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bg1"/>
                          </a:solidFill>
                          <a:effectLst/>
                        </a:rPr>
                        <a:t>Mgr. Halina </a:t>
                      </a:r>
                      <a:r>
                        <a:rPr lang="cs-CZ" sz="1100" b="0" dirty="0" err="1" smtClean="0">
                          <a:solidFill>
                            <a:schemeClr val="bg1"/>
                          </a:solidFill>
                          <a:effectLst/>
                        </a:rPr>
                        <a:t>Kuligová</a:t>
                      </a:r>
                      <a:endParaRPr lang="cs-CZ" sz="11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8947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4885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6.10.2011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Polština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63528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a anotace: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Materiál je určen k procvičování  základních znalosti z tematického okruhu: stromy na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podzim;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7283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solidFill>
                            <a:schemeClr val="bg1"/>
                          </a:solidFill>
                          <a:effectLst/>
                        </a:rPr>
                        <a:t>Power</a:t>
                      </a: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 point</a:t>
                      </a:r>
                      <a:endParaRPr lang="cs-CZ" sz="7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8705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-</a:t>
                      </a: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Základní znalosti z tematického okruhu: stromy na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podzim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;</a:t>
                      </a:r>
                      <a:endParaRPr lang="cs-CZ" sz="1100" baseline="0" dirty="0" smtClean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87559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Obrázky z http://cs.wikipedia.org/wiki/J%C3%ADrovecy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z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www.office.</a:t>
                      </a:r>
                      <a:r>
                        <a:rPr lang="cs-CZ" sz="1100" dirty="0" err="1" smtClean="0">
                          <a:effectLst/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microsoft.com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  <a:hlinkClick r:id="rId3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http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://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cs.wikipedia.org/wiki/L%C3%ADpa_velkolist%C3%A1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1168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Drzewa</a:t>
            </a:r>
            <a:r>
              <a:rPr lang="cs-CZ" dirty="0" smtClean="0"/>
              <a:t> je</a:t>
            </a:r>
            <a:r>
              <a:rPr lang="pl-PL" dirty="0" smtClean="0"/>
              <a:t>sienią</a:t>
            </a:r>
            <a:endParaRPr lang="cs-CZ" dirty="0"/>
          </a:p>
        </p:txBody>
      </p:sp>
      <p:pic>
        <p:nvPicPr>
          <p:cNvPr id="2051" name="Picture 3" descr="C:\Users\ucetni\AppData\Local\Microsoft\Windows\Temporary Internet Files\Content.IE5\X0VK6Y5O\MP900423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365140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4574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5447" y="692696"/>
            <a:ext cx="7125113" cy="924475"/>
          </a:xfrm>
        </p:spPr>
        <p:txBody>
          <a:bodyPr/>
          <a:lstStyle/>
          <a:p>
            <a:r>
              <a:rPr lang="cs-CZ" sz="2800" dirty="0" err="1" smtClean="0"/>
              <a:t>Obserwuj</a:t>
            </a:r>
            <a:r>
              <a:rPr lang="cs-CZ" sz="2800" dirty="0" smtClean="0"/>
              <a:t> </a:t>
            </a:r>
            <a:r>
              <a:rPr lang="cs-CZ" sz="2800" dirty="0" err="1" smtClean="0"/>
              <a:t>drzewo</a:t>
            </a:r>
            <a:r>
              <a:rPr lang="cs-CZ" sz="2800" dirty="0" smtClean="0"/>
              <a:t>, </a:t>
            </a:r>
            <a:r>
              <a:rPr lang="cs-CZ" sz="2800" dirty="0" err="1" smtClean="0"/>
              <a:t>liść</a:t>
            </a:r>
            <a:r>
              <a:rPr lang="cs-CZ" sz="2800" dirty="0" smtClean="0"/>
              <a:t> i </a:t>
            </a:r>
            <a:r>
              <a:rPr lang="cs-CZ" sz="2800" dirty="0" err="1" smtClean="0"/>
              <a:t>jego</a:t>
            </a:r>
            <a:r>
              <a:rPr lang="cs-CZ" sz="2800" dirty="0" smtClean="0"/>
              <a:t> </a:t>
            </a:r>
            <a:r>
              <a:rPr lang="cs-CZ" sz="2800" dirty="0" err="1" smtClean="0"/>
              <a:t>owoc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275856" y="350100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5868144" y="350100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699792" y="5301208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D</a:t>
            </a:r>
            <a:r>
              <a:rPr lang="pl-PL" sz="6000" dirty="0" smtClean="0"/>
              <a:t>ąb</a:t>
            </a:r>
            <a:endParaRPr lang="cs-CZ" sz="6000" dirty="0"/>
          </a:p>
        </p:txBody>
      </p:sp>
      <p:pic>
        <p:nvPicPr>
          <p:cNvPr id="1026" name="Picture 2" descr="C:\Users\ucetni\AppData\Local\Microsoft\Windows\Temporary Internet Files\Content.IE5\TFX9JD41\MC9002809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460780"/>
            <a:ext cx="1320804" cy="18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etni\AppData\Local\Microsoft\Windows\Temporary Internet Files\Content.IE5\HXK5IV8G\MC900391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74621"/>
            <a:ext cx="1807769" cy="154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etni\AppData\Local\Microsoft\Windows\Temporary Internet Files\Content.IE5\8KJ71T69\MC9000364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59348"/>
            <a:ext cx="1645920" cy="154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etni\AppData\Local\Microsoft\Windows\Temporary Internet Files\Content.IE5\X0VK6Y5O\MC9000018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9147" y="2756459"/>
            <a:ext cx="1765706" cy="134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65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1876"/>
            <a:ext cx="1255874" cy="2473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76872"/>
            <a:ext cx="2193776" cy="1988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76872"/>
            <a:ext cx="1944216" cy="1898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2299482" y="3356992"/>
            <a:ext cx="112039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6012160" y="335699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932584" y="4941168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Buk</a:t>
            </a:r>
            <a:endParaRPr lang="cs-CZ" sz="6000" dirty="0"/>
          </a:p>
        </p:txBody>
      </p:sp>
      <p:sp>
        <p:nvSpPr>
          <p:cNvPr id="2" name="Obdélník 1"/>
          <p:cNvSpPr/>
          <p:nvPr/>
        </p:nvSpPr>
        <p:spPr>
          <a:xfrm>
            <a:off x="1522946" y="980728"/>
            <a:ext cx="6465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/>
              <a:t>Obserwuj</a:t>
            </a:r>
            <a:r>
              <a:rPr lang="cs-CZ" sz="2800" dirty="0"/>
              <a:t> </a:t>
            </a:r>
            <a:r>
              <a:rPr lang="cs-CZ" sz="2800" dirty="0" err="1"/>
              <a:t>drzewo</a:t>
            </a:r>
            <a:r>
              <a:rPr lang="cs-CZ" sz="2800" dirty="0"/>
              <a:t>, </a:t>
            </a:r>
            <a:r>
              <a:rPr lang="cs-CZ" sz="2800" dirty="0" err="1"/>
              <a:t>liść</a:t>
            </a:r>
            <a:r>
              <a:rPr lang="cs-CZ" sz="2800" dirty="0"/>
              <a:t> i </a:t>
            </a:r>
            <a:r>
              <a:rPr lang="cs-CZ" sz="2800" dirty="0" err="1"/>
              <a:t>jego</a:t>
            </a:r>
            <a:r>
              <a:rPr lang="cs-CZ" sz="2800" dirty="0"/>
              <a:t> </a:t>
            </a:r>
            <a:r>
              <a:rPr lang="cs-CZ" sz="2800" dirty="0" err="1"/>
              <a:t>owoc</a:t>
            </a:r>
            <a:r>
              <a:rPr lang="cs-CZ" sz="28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xmlns="" val="333564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1656184" cy="214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5392" y="2713891"/>
            <a:ext cx="2265784" cy="169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2915816" y="3702605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5868144" y="3702605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671410" y="5141604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Lipa</a:t>
            </a:r>
            <a:endParaRPr lang="cs-CZ" sz="6000" dirty="0"/>
          </a:p>
        </p:txBody>
      </p:sp>
      <p:sp>
        <p:nvSpPr>
          <p:cNvPr id="2" name="Obdélník 1"/>
          <p:cNvSpPr/>
          <p:nvPr/>
        </p:nvSpPr>
        <p:spPr>
          <a:xfrm>
            <a:off x="1215003" y="1268760"/>
            <a:ext cx="6406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/>
              <a:t>Obserwuj</a:t>
            </a:r>
            <a:r>
              <a:rPr lang="cs-CZ" sz="2800" dirty="0"/>
              <a:t> </a:t>
            </a:r>
            <a:r>
              <a:rPr lang="cs-CZ" sz="2800" dirty="0" err="1"/>
              <a:t>drzewo</a:t>
            </a:r>
            <a:r>
              <a:rPr lang="cs-CZ" sz="2800" dirty="0"/>
              <a:t>, </a:t>
            </a:r>
            <a:r>
              <a:rPr lang="cs-CZ" sz="2800" dirty="0" err="1"/>
              <a:t>liść</a:t>
            </a:r>
            <a:r>
              <a:rPr lang="cs-CZ" sz="2800" dirty="0"/>
              <a:t> i </a:t>
            </a:r>
            <a:r>
              <a:rPr lang="cs-CZ" sz="2800" dirty="0" err="1"/>
              <a:t>jego</a:t>
            </a:r>
            <a:r>
              <a:rPr lang="cs-CZ" sz="2800" dirty="0"/>
              <a:t> </a:t>
            </a:r>
            <a:r>
              <a:rPr lang="cs-CZ" sz="2800" dirty="0" err="1" smtClean="0"/>
              <a:t>owoc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1030" name="Picture 6" descr="Lípa srdčitá">
            <a:hlinkClick r:id="rId4" tooltip="Lípa srdčitá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2840" y="2569585"/>
            <a:ext cx="245745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8286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208" y="1340768"/>
            <a:ext cx="2095500" cy="288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8829" y="1365031"/>
            <a:ext cx="1437307" cy="229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321477"/>
            <a:ext cx="1656184" cy="2163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3275856" y="2564904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5951839" y="256490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267744" y="4581128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/>
              <a:t>Kasztanowiec</a:t>
            </a:r>
            <a:endParaRPr lang="cs-CZ" sz="6000" dirty="0"/>
          </a:p>
        </p:txBody>
      </p:sp>
      <p:sp>
        <p:nvSpPr>
          <p:cNvPr id="2" name="Obdélník 1"/>
          <p:cNvSpPr/>
          <p:nvPr/>
        </p:nvSpPr>
        <p:spPr>
          <a:xfrm>
            <a:off x="1403648" y="476672"/>
            <a:ext cx="6465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/>
              <a:t>Obserwuj</a:t>
            </a:r>
            <a:r>
              <a:rPr lang="cs-CZ" sz="2800" dirty="0"/>
              <a:t> </a:t>
            </a:r>
            <a:r>
              <a:rPr lang="cs-CZ" sz="2800" dirty="0" err="1"/>
              <a:t>drzewo</a:t>
            </a:r>
            <a:r>
              <a:rPr lang="cs-CZ" sz="2800" dirty="0"/>
              <a:t>, </a:t>
            </a:r>
            <a:r>
              <a:rPr lang="cs-CZ" sz="2800" dirty="0" err="1"/>
              <a:t>liść</a:t>
            </a:r>
            <a:r>
              <a:rPr lang="cs-CZ" sz="2800" dirty="0"/>
              <a:t> i </a:t>
            </a:r>
            <a:r>
              <a:rPr lang="cs-CZ" sz="2800" dirty="0" err="1"/>
              <a:t>jego</a:t>
            </a:r>
            <a:r>
              <a:rPr lang="cs-CZ" sz="2800" dirty="0"/>
              <a:t> </a:t>
            </a:r>
            <a:r>
              <a:rPr lang="cs-CZ" sz="2800" dirty="0" err="1" smtClean="0"/>
              <a:t>owoc</a:t>
            </a:r>
            <a:r>
              <a:rPr lang="cs-CZ" sz="2800" dirty="0" smtClean="0"/>
              <a:t>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2757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57744"/>
            <a:ext cx="1440160" cy="1807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V="1">
            <a:off x="3059832" y="2561374"/>
            <a:ext cx="504056" cy="10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5868144" y="2546902"/>
            <a:ext cx="792088" cy="144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979712" y="4365104"/>
            <a:ext cx="4104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err="1" smtClean="0"/>
              <a:t>Jawor</a:t>
            </a:r>
            <a:endParaRPr lang="cs-CZ" sz="6000" dirty="0"/>
          </a:p>
        </p:txBody>
      </p:sp>
      <p:sp>
        <p:nvSpPr>
          <p:cNvPr id="7" name="Obdélník 6"/>
          <p:cNvSpPr/>
          <p:nvPr/>
        </p:nvSpPr>
        <p:spPr>
          <a:xfrm>
            <a:off x="1187624" y="764704"/>
            <a:ext cx="6465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/>
              <a:t>Obserwuj</a:t>
            </a:r>
            <a:r>
              <a:rPr lang="cs-CZ" sz="2800" dirty="0"/>
              <a:t> </a:t>
            </a:r>
            <a:r>
              <a:rPr lang="cs-CZ" sz="2800" dirty="0" err="1"/>
              <a:t>drzewo</a:t>
            </a:r>
            <a:r>
              <a:rPr lang="cs-CZ" sz="2800" dirty="0"/>
              <a:t>, </a:t>
            </a:r>
            <a:r>
              <a:rPr lang="cs-CZ" sz="2800" dirty="0" err="1"/>
              <a:t>liść</a:t>
            </a:r>
            <a:r>
              <a:rPr lang="cs-CZ" sz="2800" dirty="0"/>
              <a:t> i </a:t>
            </a:r>
            <a:r>
              <a:rPr lang="cs-CZ" sz="2800" dirty="0" err="1"/>
              <a:t>jego</a:t>
            </a:r>
            <a:r>
              <a:rPr lang="cs-CZ" sz="2800" dirty="0"/>
              <a:t> </a:t>
            </a:r>
            <a:r>
              <a:rPr lang="cs-CZ" sz="2800" dirty="0" err="1" smtClean="0"/>
              <a:t>owoc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pic>
        <p:nvPicPr>
          <p:cNvPr id="3074" name="Picture 2" descr="C:\Users\ucetni\AppData\Local\Microsoft\Windows\Temporary Internet Files\Content.IE5\X0VK6Y5O\MP9004034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7548"/>
            <a:ext cx="2269963" cy="283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cetni\AppData\Local\Microsoft\Windows\Temporary Internet Files\Content.IE5\X0VK6Y5O\MP9004117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19" y="1544414"/>
            <a:ext cx="1894787" cy="270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967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lina\AppData\Local\Microsoft\Windows\Temporary Internet Files\Content.IE5\463GD78K\MC9003598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804" y="514021"/>
            <a:ext cx="1224136" cy="131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lina\AppData\Local\Microsoft\Windows\Temporary Internet Files\Content.IE5\XDS4LZP1\MC9003598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2222" y="1340768"/>
            <a:ext cx="698935" cy="120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alina\AppData\Local\Microsoft\Windows\Temporary Internet Files\Content.IE5\6P8WD033\MC9003506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9348" y="4388605"/>
            <a:ext cx="967153" cy="96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4772" y="5602303"/>
            <a:ext cx="1525126" cy="893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736" y="5602303"/>
            <a:ext cx="1128058" cy="995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3473" y="2780928"/>
            <a:ext cx="8763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536" y="2990599"/>
            <a:ext cx="914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8162" y="4303346"/>
            <a:ext cx="1140470" cy="1136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 descr="C:\Users\Halina\AppData\Local\Microsoft\Windows\Temporary Internet Files\Content.IE5\6P8WD033\MC90033132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947" y="1951336"/>
            <a:ext cx="1113847" cy="97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4898" y="207293"/>
            <a:ext cx="90487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69348" y="332656"/>
            <a:ext cx="50588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Utwórz</a:t>
            </a:r>
            <a:r>
              <a:rPr lang="cs-CZ" sz="2000" dirty="0" smtClean="0"/>
              <a:t> </a:t>
            </a:r>
            <a:r>
              <a:rPr lang="cs-CZ" sz="2000" dirty="0" err="1" smtClean="0"/>
              <a:t>pary</a:t>
            </a:r>
            <a:r>
              <a:rPr lang="cs-CZ" sz="2000" dirty="0" smtClean="0"/>
              <a:t> </a:t>
            </a:r>
            <a:r>
              <a:rPr lang="cs-CZ" sz="2000" dirty="0" err="1" smtClean="0"/>
              <a:t>liścia</a:t>
            </a:r>
            <a:r>
              <a:rPr lang="cs-CZ" sz="2000" dirty="0" smtClean="0"/>
              <a:t> i </a:t>
            </a:r>
            <a:r>
              <a:rPr lang="cs-CZ" sz="2000" dirty="0" err="1" smtClean="0"/>
              <a:t>owocu</a:t>
            </a:r>
            <a:r>
              <a:rPr lang="cs-CZ" sz="2000" dirty="0" smtClean="0"/>
              <a:t> </a:t>
            </a:r>
            <a:r>
              <a:rPr lang="cs-CZ" sz="2000" dirty="0" err="1" smtClean="0"/>
              <a:t>drzewa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cxnSp>
        <p:nvCxnSpPr>
          <p:cNvPr id="4" name="Přímá spojnice se šipkou 3"/>
          <p:cNvCxnSpPr>
            <a:stCxn id="2052" idx="3"/>
          </p:cNvCxnSpPr>
          <p:nvPr/>
        </p:nvCxnSpPr>
        <p:spPr>
          <a:xfrm>
            <a:off x="2136501" y="4871775"/>
            <a:ext cx="4648271" cy="12284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3203848" y="494116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buk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745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13176"/>
            <a:ext cx="1152128" cy="1536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00808"/>
            <a:ext cx="1092558" cy="145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9800" y="3842574"/>
            <a:ext cx="1178421" cy="157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8533" y="3068960"/>
            <a:ext cx="1027534" cy="1370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1700"/>
            <a:ext cx="108012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611559" y="260648"/>
            <a:ext cx="3426599" cy="22322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Do którego z drzew należą te listeczki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9" name="Picture 7" descr="C:\Users\Halina\AppData\Local\Microsoft\Windows\Temporary Internet Files\Content.IE5\463GD78K\MC9003116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78825"/>
            <a:ext cx="1728192" cy="206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3150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44824"/>
            <a:ext cx="5772150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73334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Wytnij</a:t>
            </a:r>
            <a:r>
              <a:rPr lang="cs-CZ" sz="2400" dirty="0" smtClean="0"/>
              <a:t>, </a:t>
            </a:r>
            <a:r>
              <a:rPr lang="cs-CZ" sz="2400" dirty="0" err="1" smtClean="0"/>
              <a:t>pokoloruj</a:t>
            </a:r>
            <a:r>
              <a:rPr lang="cs-CZ" sz="2400" dirty="0" smtClean="0"/>
              <a:t> i </a:t>
            </a:r>
            <a:r>
              <a:rPr lang="cs-CZ" sz="2400" dirty="0" err="1" smtClean="0"/>
              <a:t>dopasuj</a:t>
            </a:r>
            <a:r>
              <a:rPr lang="cs-CZ" sz="2400" dirty="0" smtClean="0"/>
              <a:t>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24470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83</TotalTime>
  <Words>152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Summer</vt:lpstr>
      <vt:lpstr>Snímek 1</vt:lpstr>
      <vt:lpstr>Drzewa jesienią</vt:lpstr>
      <vt:lpstr>Obserwuj drzewo, liść i jego owoc: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Drzewa jesienią</dc:title>
  <dc:creator>Halina Kulig</dc:creator>
  <cp:lastModifiedBy>Dum</cp:lastModifiedBy>
  <cp:revision>16</cp:revision>
  <dcterms:created xsi:type="dcterms:W3CDTF">2011-08-08T19:22:20Z</dcterms:created>
  <dcterms:modified xsi:type="dcterms:W3CDTF">2014-06-24T11:06:08Z</dcterms:modified>
</cp:coreProperties>
</file>