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67" r:id="rId3"/>
    <p:sldId id="258" r:id="rId4"/>
    <p:sldId id="263" r:id="rId5"/>
    <p:sldId id="264" r:id="rId6"/>
    <p:sldId id="265" r:id="rId7"/>
    <p:sldId id="260" r:id="rId8"/>
    <p:sldId id="261" r:id="rId9"/>
    <p:sldId id="26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1C3A26-72A1-44B1-A9A8-913BD392B2A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50B43-D8CB-4326-937D-9C8A5CDA1C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9328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450B43-D8CB-4326-937D-9C8A5CDA1CE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3" name="camera.wav"/>
          </p:stSnd>
        </p:sndAc>
      </p:transition>
    </mc:Choice>
    <mc:Fallback>
      <p:transition spd="slow">
        <p:dissolve/>
        <p:sndAc>
          <p:stSnd>
            <p:snd r:embed="rId1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154AEA8-AF67-4E69-B57C-EA015FFC8D57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EDDA0A9-03EC-4746-9D3C-08A82C994E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14" name="camera.wav"/>
          </p:stSnd>
        </p:sndAc>
      </p:transition>
    </mc:Choice>
    <mc:Fallback>
      <p:transition spd="slow">
        <p:dissolve/>
        <p:sndAc>
          <p:stSnd>
            <p:snd r:embed="rId13" name="camera.wav"/>
          </p:stSnd>
        </p:sndAc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2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4147" y="2196984"/>
            <a:ext cx="74957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smtClean="0"/>
              <a:t>VY_32_INOVACE_18_Slovesa </a:t>
            </a:r>
            <a:r>
              <a:rPr lang="cs-CZ" sz="2800" dirty="0" smtClean="0"/>
              <a:t>(způsob)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699792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OP </a:t>
            </a:r>
            <a:r>
              <a:rPr lang="cs-CZ" sz="2000" dirty="0"/>
              <a:t>VK  Peníze školám </a:t>
            </a:r>
          </a:p>
          <a:p>
            <a:r>
              <a:rPr lang="cs-CZ" sz="2000" dirty="0" smtClean="0"/>
              <a:t>Registrační </a:t>
            </a:r>
            <a:r>
              <a:rPr lang="cs-CZ" sz="2000" dirty="0"/>
              <a:t>číslo projektu : </a:t>
            </a:r>
            <a:r>
              <a:rPr lang="cs-CZ" sz="2000" dirty="0" smtClean="0"/>
              <a:t>      CZ.1.07/1.4.00/21.0385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630879" y="4094782"/>
            <a:ext cx="6543980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Základní </a:t>
            </a:r>
            <a:r>
              <a:rPr lang="cs-CZ" sz="2000" dirty="0"/>
              <a:t>škola Hladké Životice okres Nový Jičín, </a:t>
            </a:r>
            <a:r>
              <a:rPr lang="cs-CZ" sz="2000" dirty="0" smtClean="0"/>
              <a:t>    </a:t>
            </a:r>
            <a:endParaRPr lang="cs-CZ" sz="2000" dirty="0"/>
          </a:p>
          <a:p>
            <a:r>
              <a:rPr lang="cs-CZ" sz="2400" dirty="0" smtClean="0"/>
              <a:t>         </a:t>
            </a:r>
            <a:r>
              <a:rPr lang="cs-CZ" sz="2000" dirty="0" smtClean="0"/>
              <a:t>příspěvková organizace</a:t>
            </a:r>
            <a:endParaRPr lang="cs-CZ" sz="2000" dirty="0"/>
          </a:p>
          <a:p>
            <a:r>
              <a:rPr lang="cs-CZ" dirty="0"/>
              <a:t>                      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30879" y="5013176"/>
            <a:ext cx="580894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         Doporučeno </a:t>
            </a:r>
            <a:r>
              <a:rPr lang="cs-CZ" sz="2000"/>
              <a:t>pro  </a:t>
            </a:r>
            <a:r>
              <a:rPr lang="cs-CZ" sz="2000" dirty="0"/>
              <a:t>4</a:t>
            </a:r>
            <a:r>
              <a:rPr lang="cs-CZ" sz="2000" smtClean="0"/>
              <a:t>. </a:t>
            </a:r>
            <a:r>
              <a:rPr lang="cs-CZ" sz="2000" dirty="0" smtClean="0"/>
              <a:t>- 5. </a:t>
            </a:r>
            <a:r>
              <a:rPr lang="cs-CZ" sz="2000" dirty="0"/>
              <a:t>ročník ZŠ</a:t>
            </a:r>
          </a:p>
          <a:p>
            <a:r>
              <a:rPr lang="cs-CZ" sz="2000" dirty="0"/>
              <a:t>             </a:t>
            </a:r>
            <a:r>
              <a:rPr lang="cs-CZ" sz="2000" dirty="0" smtClean="0"/>
              <a:t> Předmět </a:t>
            </a:r>
            <a:r>
              <a:rPr lang="cs-CZ" sz="2000" dirty="0"/>
              <a:t>: Český jazyk</a:t>
            </a:r>
          </a:p>
          <a:p>
            <a:r>
              <a:rPr lang="cs-CZ" sz="2000" dirty="0"/>
              <a:t>          </a:t>
            </a:r>
            <a:r>
              <a:rPr lang="cs-CZ" sz="2000" dirty="0" smtClean="0"/>
              <a:t> </a:t>
            </a:r>
            <a:r>
              <a:rPr lang="cs-CZ" sz="2000" dirty="0"/>
              <a:t>Autor : Mgr. Šárka </a:t>
            </a:r>
            <a:r>
              <a:rPr lang="cs-CZ" sz="2000" dirty="0" err="1"/>
              <a:t>Hoňková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26449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23492" y="2132856"/>
            <a:ext cx="549701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</a:t>
            </a:r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lovesa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81476" y="3861048"/>
            <a:ext cx="52565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  </a:t>
            </a:r>
            <a:r>
              <a:rPr lang="cs-CZ" sz="4800" b="1" dirty="0" smtClean="0">
                <a:solidFill>
                  <a:srgbClr val="C00000"/>
                </a:solidFill>
              </a:rPr>
              <a:t>(způsob)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2504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4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9871" y="476672"/>
            <a:ext cx="8084264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způsob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90260" y="3429000"/>
            <a:ext cx="374333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Rozkazovací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61926" y="4875134"/>
            <a:ext cx="386195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Podmiňovací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8090" y="2060848"/>
            <a:ext cx="368402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8122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85733" y="375047"/>
            <a:ext cx="737253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způsob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80940" y="1484784"/>
            <a:ext cx="5307863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03295" y="2636911"/>
            <a:ext cx="70631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Určujeme u něj čas: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74639" y="3607245"/>
            <a:ext cx="33265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řítomný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30687" y="4438541"/>
            <a:ext cx="253466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minulý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37524" y="5297427"/>
            <a:ext cx="292099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budoucí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891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6729" y="548680"/>
            <a:ext cx="737253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způsob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19672" y="1600782"/>
            <a:ext cx="567495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podmiňovací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8461" y="3010861"/>
            <a:ext cx="792583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přítomný    př. šel bych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5934" y="3861048"/>
            <a:ext cx="841453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minulý        př. byl bych šel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31992" y="5085184"/>
            <a:ext cx="47420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Čas se neurčuje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866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88127" y="260648"/>
            <a:ext cx="737253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Slovesný způsob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22866" y="1196752"/>
            <a:ext cx="530305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rozkazovací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84576" y="5949280"/>
            <a:ext cx="474200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Čas se neurčuje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04107" y="3284984"/>
            <a:ext cx="592181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 os. </a:t>
            </a: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.j.   př. </a:t>
            </a:r>
            <a:r>
              <a:rPr lang="cs-CZ" sz="44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seď</a:t>
            </a:r>
            <a:endParaRPr lang="cs-CZ" sz="4400" u="sng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04107" y="4140827"/>
            <a:ext cx="664316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1.os.č.mn.   př. 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seďme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04107" y="5013176"/>
            <a:ext cx="63337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2.os.č.mn.   př. 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seďte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01038" y="2390623"/>
            <a:ext cx="56316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pouze tři tvary: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343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60648"/>
            <a:ext cx="8034572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Přeškrtni slovesa, 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nejsou ve způsobu oznamovacím</a:t>
            </a:r>
          </a:p>
          <a:p>
            <a:pPr algn="ctr"/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60032" y="2159774"/>
            <a:ext cx="12282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ukliďte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3687" y="1938270"/>
            <a:ext cx="129715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 jsme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8192" y="3342230"/>
            <a:ext cx="92685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píšeš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15504" y="1672348"/>
            <a:ext cx="8755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spím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69571" y="3568377"/>
            <a:ext cx="18918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udu plavat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78976" y="2526235"/>
            <a:ext cx="201208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udeš zpívat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65438" y="1672348"/>
            <a:ext cx="157279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zavolejte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49710" y="2942120"/>
            <a:ext cx="127791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ráli by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13795" y="2949703"/>
            <a:ext cx="10775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jdeme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04948" y="3616478"/>
            <a:ext cx="15456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sportuješ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217332" y="4373096"/>
            <a:ext cx="8435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hráli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12227" y="4254496"/>
            <a:ext cx="132600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pojeďte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179546" y="5790586"/>
            <a:ext cx="13853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odpověz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41390" y="4423420"/>
            <a:ext cx="142378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kreslíme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28846" y="4823530"/>
            <a:ext cx="222689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udete skákat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406657" y="5238367"/>
            <a:ext cx="130356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číte se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628415" y="5946783"/>
            <a:ext cx="21964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htěli bychom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565437" y="5762117"/>
            <a:ext cx="141737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</a:t>
            </a:r>
            <a:r>
              <a:rPr lang="cs-CZ" sz="2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eli jsme</a:t>
            </a:r>
            <a:endParaRPr lang="cs-CZ" sz="2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0134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12" grpId="0"/>
      <p:bldP spid="16" grpId="0"/>
      <p:bldP spid="17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693156" y="482391"/>
            <a:ext cx="7544053" cy="113877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Urči způsob těchto sloves</a:t>
            </a:r>
          </a:p>
          <a:p>
            <a:pPr algn="ctr"/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-658228" y="2317359"/>
            <a:ext cx="36234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kresleme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54116" y="1599868"/>
            <a:ext cx="20265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budete skákat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467544" y="2936239"/>
            <a:ext cx="115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zavoláš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99098" y="3552450"/>
            <a:ext cx="1997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chtěli bychom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89430" y="4158234"/>
            <a:ext cx="1465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nakreslím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528160" y="4815006"/>
            <a:ext cx="1250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přijeďte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23121" y="5519769"/>
            <a:ext cx="593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jde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67544" y="6146170"/>
            <a:ext cx="18213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racoval bys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749827" y="1778229"/>
            <a:ext cx="20649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704899" y="1632779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5704899" y="2331430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rozkazovací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710050" y="2932890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762931" y="2494070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58" name="Obdélník 57"/>
          <p:cNvSpPr/>
          <p:nvPr/>
        </p:nvSpPr>
        <p:spPr>
          <a:xfrm>
            <a:off x="2734789" y="3117556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2771759" y="3715436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2738560" y="4342900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61" name="Obdélník 60"/>
          <p:cNvSpPr/>
          <p:nvPr/>
        </p:nvSpPr>
        <p:spPr>
          <a:xfrm>
            <a:off x="2743617" y="4987845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62" name="Obdélník 61"/>
          <p:cNvSpPr/>
          <p:nvPr/>
        </p:nvSpPr>
        <p:spPr>
          <a:xfrm>
            <a:off x="2749827" y="5576779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2771759" y="6201111"/>
            <a:ext cx="2064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-----------------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5655301" y="3552450"/>
            <a:ext cx="18325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podmiňovací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5710602" y="4194673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5714100" y="4815006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rozkazovací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735525" y="5519769"/>
            <a:ext cx="17219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oznamovací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5649598" y="6181134"/>
            <a:ext cx="18325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podmiňovací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0802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5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4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04664"/>
            <a:ext cx="78101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Tento úkol jsem zvládl(a) na: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34708" y="1247041"/>
            <a:ext cx="7857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34708" y="2355037"/>
            <a:ext cx="7857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4708" y="3480437"/>
            <a:ext cx="78579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60633" y="4711461"/>
            <a:ext cx="76226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Tento úkol jsem 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nezvládl(a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xmlns="" val="2616673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4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Použity volně dostupné kliparty, vlastní </a:t>
            </a:r>
            <a:r>
              <a:rPr lang="cs-CZ" sz="2400" dirty="0" smtClean="0"/>
              <a:t>texty</a:t>
            </a:r>
            <a:br>
              <a:rPr lang="cs-CZ" sz="2400" dirty="0" smtClean="0"/>
            </a:br>
            <a:r>
              <a:rPr lang="cs-CZ" sz="2400" dirty="0" smtClean="0"/>
              <a:t>www.office.</a:t>
            </a:r>
            <a:r>
              <a:rPr lang="cs-CZ" sz="2400" smtClean="0"/>
              <a:t>microsoft.com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4" name="camera.wav"/>
          </p:stSnd>
        </p:sndAc>
      </p:transition>
    </mc:Choice>
    <mc:Fallback>
      <p:transition spd="slow">
        <p:dissolv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258</TotalTime>
  <Words>214</Words>
  <Application>Microsoft Office PowerPoint</Application>
  <PresentationFormat>Předvádění na obrazovce (4:3)</PresentationFormat>
  <Paragraphs>94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Použity volně dostupné kliparty, vlastní texty www.office.microsoft.com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Uzivatel</cp:lastModifiedBy>
  <cp:revision>28</cp:revision>
  <dcterms:created xsi:type="dcterms:W3CDTF">2011-04-26T16:57:28Z</dcterms:created>
  <dcterms:modified xsi:type="dcterms:W3CDTF">2012-04-08T11:30:40Z</dcterms:modified>
</cp:coreProperties>
</file>