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2" r:id="rId4"/>
    <p:sldId id="263" r:id="rId5"/>
    <p:sldId id="264" r:id="rId6"/>
    <p:sldId id="261" r:id="rId7"/>
    <p:sldId id="258" r:id="rId8"/>
    <p:sldId id="25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508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0209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756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840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455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8125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541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6185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84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7201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4601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6B667-7EF5-4595-AD28-7F8AA2FB135D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E6BDA-E3B4-41BA-9A4C-2E7F4EF1F4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488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4138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	CZ.1.07/1.5.00/34.0963 </a:t>
            </a:r>
          </a:p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klíčové aktivity 	III/2  Inovace a zkvalitnění výuky 				prostřednictvím ICT</a:t>
            </a:r>
          </a:p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VY_32_INOVACE_ICT_II_S1_13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chemeClr val="tx1"/>
                </a:solidFill>
                <a:latin typeface="Arial" charset="0"/>
              </a:rPr>
              <a:t>Popis výukového materiálu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chemeClr val="tx1"/>
                </a:solidFill>
                <a:latin typeface="Arial" charset="0"/>
              </a:rPr>
              <a:t>Název:			MS W – </a:t>
            </a:r>
            <a:r>
              <a:rPr lang="cs-CZ" altLang="cs-CZ" sz="1200" b="1" dirty="0" smtClean="0">
                <a:solidFill>
                  <a:schemeClr val="tx1"/>
                </a:solidFill>
                <a:latin typeface="Arial" charset="0"/>
              </a:rPr>
              <a:t>sloupce</a:t>
            </a:r>
            <a:endParaRPr lang="cs-CZ" altLang="cs-CZ" sz="12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Autor:			Ing. Jitka Matasová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Datum:			2.9.2013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Obor:			65-51-H/01 Kuchař - číšník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Ročník:			1. ročník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Předmět:			IKT – Informační a komunikační technologie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12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chemeClr val="tx1"/>
                </a:solidFill>
                <a:latin typeface="Arial" charset="0"/>
              </a:rPr>
              <a:t>Anotace výukového materiálu (klíčová slova: </a:t>
            </a:r>
            <a:r>
              <a:rPr lang="cs-CZ" altLang="cs-CZ" sz="1200" b="1" dirty="0" smtClean="0">
                <a:solidFill>
                  <a:schemeClr val="tx1"/>
                </a:solidFill>
                <a:latin typeface="Arial" charset="0"/>
              </a:rPr>
              <a:t>sloupce, počet, konec sloupce)</a:t>
            </a:r>
            <a:endParaRPr lang="cs-CZ" altLang="cs-CZ" sz="12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12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VM je koncipován v podobě </a:t>
            </a:r>
            <a:r>
              <a:rPr lang="cs-CZ" altLang="cs-CZ" sz="1200" dirty="0" err="1">
                <a:solidFill>
                  <a:schemeClr val="tx1"/>
                </a:solidFill>
                <a:latin typeface="Arial" charset="0"/>
              </a:rPr>
              <a:t>powerpointové</a:t>
            </a: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 prezentace pro výuku předmětu IKT.  Materiál bude používán přímo při výuce  za použití interaktivní tabule či dataprojektoru s výstupem na plátno. Téma je přímo v souladu  s ŠVP – práce se standardním aplikačním programovým vybavením – textový procesor, praktické úlohy.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2. 	Prezentace bude používána k procvičení daného tématu. Jedná se o pracovní list, který je žákovi nejdříve pomocí dataprojektoru vysvětlen a následně si každý žák zpracuje tento úkol do svého PC. Vyučující zkontroluje společně jednotlivé práce a upozorní na nedostatky, ale i na úspěšné práce. Žáci si ověří pochopení výkladu a procvičí samostatnost.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cs-CZ" altLang="cs-CZ" sz="18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cs-CZ" altLang="cs-CZ" sz="1800" dirty="0">
                <a:solidFill>
                  <a:schemeClr val="tx1"/>
                </a:solidFill>
                <a:latin typeface="Arial" charset="0"/>
              </a:rPr>
            </a:br>
            <a:endParaRPr lang="cs-CZ" altLang="cs-CZ" sz="18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68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MS W Sloupce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3916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Využití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124944"/>
          </a:xfrm>
        </p:spPr>
        <p:txBody>
          <a:bodyPr/>
          <a:lstStyle/>
          <a:p>
            <a:r>
              <a:rPr lang="cs-CZ" dirty="0" smtClean="0"/>
              <a:t>Psaní textu do sloupců</a:t>
            </a:r>
          </a:p>
          <a:p>
            <a:r>
              <a:rPr lang="cs-CZ" dirty="0" smtClean="0"/>
              <a:t>Psaní novinových článků</a:t>
            </a:r>
          </a:p>
          <a:p>
            <a:r>
              <a:rPr lang="cs-CZ" dirty="0" smtClean="0"/>
              <a:t>Psaní různých formátů  na jedné stránce</a:t>
            </a:r>
          </a:p>
          <a:p>
            <a:r>
              <a:rPr lang="cs-CZ" dirty="0" smtClean="0"/>
              <a:t>Kombinace textů a obrázků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9400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Nabídka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1844824"/>
            <a:ext cx="6552728" cy="3628653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347864" y="2276872"/>
            <a:ext cx="792088" cy="9361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11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Vložení sloupce a jeho ukončení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145" y="2003424"/>
            <a:ext cx="1400175" cy="31908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1411958"/>
            <a:ext cx="3533775" cy="5248275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457200" y="1988840"/>
            <a:ext cx="658416" cy="7200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11560" y="4869160"/>
            <a:ext cx="136815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779912" y="1628800"/>
            <a:ext cx="936104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572000" y="2708920"/>
            <a:ext cx="576064" cy="2880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82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Nadefinování sloupců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458" y="1724023"/>
            <a:ext cx="6912768" cy="41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051720" y="4926167"/>
            <a:ext cx="2393122" cy="9144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968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Samostatný úkol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Otevřete si nový dokument ve </a:t>
            </a:r>
            <a:r>
              <a:rPr lang="cs-CZ" dirty="0" err="1" smtClean="0"/>
              <a:t>wordu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Do horní části doprostřed napište Aktuality.</a:t>
            </a:r>
          </a:p>
          <a:p>
            <a:pPr marL="0" indent="0">
              <a:buNone/>
            </a:pPr>
            <a:r>
              <a:rPr lang="cs-CZ" dirty="0" smtClean="0"/>
              <a:t>Dále stránku rozdělte do dvou sloupců, jeden o šíři  10   a druhý o šíři 6.</a:t>
            </a:r>
          </a:p>
          <a:p>
            <a:pPr marL="0" indent="0">
              <a:buNone/>
            </a:pPr>
            <a:r>
              <a:rPr lang="cs-CZ" dirty="0" smtClean="0"/>
              <a:t>Do sloupců vložte dva články dle vzoru, který najdete v </a:t>
            </a:r>
            <a:r>
              <a:rPr lang="cs-CZ" dirty="0" smtClean="0"/>
              <a:t>dokumentu. Dokument uložte pod názvem „</a:t>
            </a:r>
            <a:r>
              <a:rPr lang="cs-CZ" b="1" dirty="0" smtClean="0"/>
              <a:t>Sloupce</a:t>
            </a:r>
            <a:r>
              <a:rPr lang="cs-CZ" dirty="0" smtClean="0"/>
              <a:t>“ do Vaší složky.</a:t>
            </a:r>
            <a:endParaRPr lang="cs-CZ" dirty="0" smtClean="0"/>
          </a:p>
          <a:p>
            <a:pPr marL="0" indent="0">
              <a:buNone/>
            </a:pPr>
            <a:r>
              <a:rPr lang="cs-CZ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VY_32_INOVACE_ICT_II_S1_13_a</a:t>
            </a:r>
          </a:p>
        </p:txBody>
      </p:sp>
    </p:spTree>
    <p:extLst>
      <p:ext uri="{BB962C8B-B14F-4D97-AF65-F5344CB8AC3E}">
        <p14:creationId xmlns:p14="http://schemas.microsoft.com/office/powerpoint/2010/main" val="125666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Řešení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VY_32_INOVACE_ICT_II_S1_13_b</a:t>
            </a:r>
            <a:endParaRPr lang="cs-CZ" b="1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338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94</Words>
  <Application>Microsoft Office PowerPoint</Application>
  <PresentationFormat>Předvádění na obrazovce (4:3)</PresentationFormat>
  <Paragraphs>36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Motiv systému Office</vt:lpstr>
      <vt:lpstr>Prezentace aplikace PowerPoint</vt:lpstr>
      <vt:lpstr>MS W Sloupce</vt:lpstr>
      <vt:lpstr>Využití</vt:lpstr>
      <vt:lpstr>Nabídka</vt:lpstr>
      <vt:lpstr>Vložení sloupce a jeho ukončení</vt:lpstr>
      <vt:lpstr>Nadefinování sloupců</vt:lpstr>
      <vt:lpstr>Samostatný úkol</vt:lpstr>
      <vt:lpstr>Řešení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anna</dc:creator>
  <cp:lastModifiedBy>kantor</cp:lastModifiedBy>
  <cp:revision>11</cp:revision>
  <dcterms:created xsi:type="dcterms:W3CDTF">2013-10-13T19:05:17Z</dcterms:created>
  <dcterms:modified xsi:type="dcterms:W3CDTF">2013-11-14T12:12:29Z</dcterms:modified>
</cp:coreProperties>
</file>