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notesMasterIdLst>
    <p:notesMasterId r:id="rId11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75D11-E2EE-4F71-BE6A-AF8A841B76E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AD79AA-CB27-4C6B-A785-6315B2DDC7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405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AD79AA-CB27-4C6B-A785-6315B2DDC7B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124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0BEB670-F688-4E9D-92A2-CC0CE872628B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15202BA-8073-4B57-A4E8-008205848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3" name="camera.wav"/>
          </p:stSnd>
        </p:sndAc>
      </p:transition>
    </mc:Choice>
    <mc:Fallback xmlns="">
      <p:transition spd="slow">
        <p:blinds dir="vert"/>
        <p:sndAc>
          <p:stSnd>
            <p:snd r:embed="rId14" name="camera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wmf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wmf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wmf"/><Relationship Id="rId4" Type="http://schemas.openxmlformats.org/officeDocument/2006/relationships/audio" Target="../media/audio3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audio" Target="../media/audio4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3798" y="2211876"/>
            <a:ext cx="82403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dirty="0" smtClean="0"/>
              <a:t>  VY_32_INOVACE_19_Shoda přísudku s podmětem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</a:t>
            </a:r>
            <a:r>
              <a:rPr lang="cs-CZ" sz="2000" dirty="0" smtClean="0"/>
              <a:t>projektu:       </a:t>
            </a:r>
            <a:r>
              <a:rPr lang="cs-CZ" sz="2000" dirty="0" smtClean="0"/>
              <a:t>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411760" y="4005062"/>
            <a:ext cx="4572000" cy="13542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Základní </a:t>
            </a:r>
            <a:r>
              <a:rPr lang="cs-CZ" sz="2000" dirty="0"/>
              <a:t>škola Hladké Životice okres Nový Jičín, příspěvková organizace</a:t>
            </a:r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47664" y="5085184"/>
            <a:ext cx="48965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    Doporučeno </a:t>
            </a:r>
            <a:r>
              <a:rPr lang="cs-CZ" sz="2000" dirty="0"/>
              <a:t>pro </a:t>
            </a:r>
            <a:r>
              <a:rPr lang="cs-CZ" sz="2000" dirty="0" smtClean="0"/>
              <a:t>5</a:t>
            </a:r>
            <a:r>
              <a:rPr lang="cs-CZ" sz="2000" dirty="0"/>
              <a:t>. ročník </a:t>
            </a:r>
            <a:r>
              <a:rPr lang="cs-CZ" sz="2000" dirty="0" smtClean="0"/>
              <a:t>ZŠ</a:t>
            </a:r>
            <a:endParaRPr lang="cs-CZ" sz="2000" dirty="0"/>
          </a:p>
          <a:p>
            <a:r>
              <a:rPr lang="cs-CZ" sz="2000" dirty="0"/>
              <a:t>             </a:t>
            </a:r>
            <a:r>
              <a:rPr lang="cs-CZ" sz="2000" dirty="0" smtClean="0"/>
              <a:t> </a:t>
            </a:r>
            <a:r>
              <a:rPr lang="cs-CZ" sz="2000" dirty="0" smtClean="0"/>
              <a:t>Předmět: </a:t>
            </a:r>
            <a:r>
              <a:rPr lang="cs-CZ" sz="2000" dirty="0"/>
              <a:t>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 smtClean="0"/>
              <a:t>Autor: </a:t>
            </a:r>
            <a:r>
              <a:rPr lang="cs-CZ" sz="2000" dirty="0"/>
              <a:t>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59503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908720"/>
            <a:ext cx="634340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</a:t>
            </a:r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Shoda    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22307" y="2780928"/>
            <a:ext cx="524053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přísudku</a:t>
            </a:r>
            <a:endParaRPr lang="cs-CZ" sz="8000" dirty="0"/>
          </a:p>
        </p:txBody>
      </p:sp>
      <p:sp>
        <p:nvSpPr>
          <p:cNvPr id="6" name="Obdélník 5"/>
          <p:cNvSpPr/>
          <p:nvPr/>
        </p:nvSpPr>
        <p:spPr>
          <a:xfrm>
            <a:off x="899592" y="4509119"/>
            <a:ext cx="728596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 podmětem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142894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5051" y="2767212"/>
            <a:ext cx="84334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6699FF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- je-li podmět rodu mužského životného</a:t>
            </a:r>
            <a:endParaRPr lang="cs-CZ" sz="2400" dirty="0">
              <a:solidFill>
                <a:srgbClr val="6699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260648"/>
            <a:ext cx="6942926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Koncovky  </a:t>
            </a: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příčestí minulého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13424" y="2014973"/>
            <a:ext cx="6479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-i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805264"/>
            <a:ext cx="759099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6699FF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- je-li podmět rodu středního</a:t>
            </a:r>
            <a:endParaRPr lang="cs-CZ" sz="2400" dirty="0">
              <a:solidFill>
                <a:srgbClr val="6699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5051" y="4077072"/>
            <a:ext cx="843341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6699FF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- je-li podmět rodu mužského neživotného </a:t>
            </a: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6699FF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     nebo rodu ženského</a:t>
            </a:r>
            <a:endParaRPr lang="cs-CZ" sz="2400" dirty="0">
              <a:solidFill>
                <a:srgbClr val="6699F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26059" y="3325774"/>
            <a:ext cx="82266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16441" y="5055521"/>
            <a:ext cx="8322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-a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76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2127" y="523853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Podtrhni vlnovkou správný tvar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924944"/>
            <a:ext cx="20882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Dívky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68278" y="1916832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ančili.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68278" y="3044334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ančily.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99079" y="416157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ančila.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771800" y="2420888"/>
            <a:ext cx="1496478" cy="8579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7" idx="1"/>
          </p:cNvCxnSpPr>
          <p:nvPr/>
        </p:nvCxnSpPr>
        <p:spPr>
          <a:xfrm>
            <a:off x="2969568" y="3398277"/>
            <a:ext cx="12987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71800" y="3501008"/>
            <a:ext cx="1496478" cy="10145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uživatel\AppData\Local\Microsoft\Windows\Temporary Internet Files\Content.IE5\L8UM0JM8\MC900434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1725703"/>
            <a:ext cx="1008460" cy="105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L8UM0JM8\MC900434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816" y="4161570"/>
            <a:ext cx="1033935" cy="108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XGJZ7P72\MC90043382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515" y="2924944"/>
            <a:ext cx="1136407" cy="113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8728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0462" y="332656"/>
            <a:ext cx="85106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Podtrhni vlnovkou správný tvar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212976"/>
            <a:ext cx="22749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Chlapci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48449" y="1963300"/>
            <a:ext cx="32544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portovali.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9390" y="3212975"/>
            <a:ext cx="3413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sportovaly.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0258" y="4437112"/>
            <a:ext cx="34227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sportovala.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772592" y="2561466"/>
            <a:ext cx="111308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65035" y="3585822"/>
            <a:ext cx="9656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72592" y="3719793"/>
            <a:ext cx="1229471" cy="10020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C:\Users\uživatel\AppData\Local\Microsoft\Windows\Temporary Internet Files\Content.IE5\L8UM0JM8\MC900434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053" y="3057662"/>
            <a:ext cx="1008460" cy="105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uživatel\AppData\Local\Microsoft\Windows\Temporary Internet Files\Content.IE5\L8UM0JM8\MC900434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053" y="4437112"/>
            <a:ext cx="1008460" cy="105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uživatel\AppData\Local\Microsoft\Windows\Temporary Internet Files\Content.IE5\XGJZ7P72\MC90043382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9106" y="1702570"/>
            <a:ext cx="1136407" cy="113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204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3212976"/>
            <a:ext cx="20922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Koťata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48449" y="1963300"/>
            <a:ext cx="23374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hráli.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9390" y="3212975"/>
            <a:ext cx="249619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hrály.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0258" y="4437112"/>
            <a:ext cx="25058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hrála.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772592" y="2561466"/>
            <a:ext cx="111308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865035" y="3585822"/>
            <a:ext cx="9656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772592" y="3719793"/>
            <a:ext cx="1229471" cy="10020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 descr="C:\Users\uživatel\AppData\Local\Microsoft\Windows\Temporary Internet Files\Content.IE5\L8UM0JM8\MC900434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447" y="1789083"/>
            <a:ext cx="1008460" cy="105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živatel\AppData\Local\Microsoft\Windows\Temporary Internet Files\Content.IE5\L8UM0JM8\MC900434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447" y="3155164"/>
            <a:ext cx="1008460" cy="105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živatel\AppData\Local\Microsoft\Windows\Temporary Internet Files\Content.IE5\XGJZ7P72\MC90043382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473" y="4437112"/>
            <a:ext cx="1136407" cy="113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57661" y="285769"/>
            <a:ext cx="83535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Podtrhni vlnovkou správný tvar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6527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22729"/>
            <a:ext cx="76514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správnou koncovku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272" y="1052736"/>
            <a:ext cx="8701421" cy="63709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dvoře běhal _  štěňata.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stavbě pracoval_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nové stroje.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Jablka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padal_  ze stromů na zem.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  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výběhu štěkal_ dva psi.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pěveckém sboru zpíval_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jen dívky.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jaře sněhuláci roztál_.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 nebi letěl_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houfy špačků.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Maminky se staral_  o své děti.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9.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škole se rozdával_  vysvědčení.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Naši hokejisté ne -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obhájil_  titul mistrů světa.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11.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 váze krásně voněl_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žluté tulipány.</a:t>
            </a:r>
          </a:p>
          <a:p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82605" y="72886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68750" y="4437112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43828" y="774914"/>
            <a:ext cx="306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58145" y="1464890"/>
            <a:ext cx="206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73257" y="2204864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66762" y="2146742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49355" y="2842319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79038" y="2849246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65651" y="3672293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36154" y="5055567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450466" y="5055567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376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amera.wav"/>
          </p:stSnd>
        </p:sndAc>
      </p:transition>
    </mc:Choice>
    <mc:Fallback xmlns="">
      <p:transition spd="slow">
        <p:blinds dir="vert"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2" grpId="0"/>
      <p:bldP spid="13" grpId="0"/>
      <p:bldP spid="14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27784" y="332656"/>
            <a:ext cx="383791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Hodnocení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1033755" y="1608475"/>
            <a:ext cx="350769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0 – 1 chyba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157687" y="1608475"/>
            <a:ext cx="5501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48666" y="2752123"/>
            <a:ext cx="349807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 – 3 chyby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5210259" y="2752123"/>
            <a:ext cx="5501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6742" y="3857645"/>
            <a:ext cx="31646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 – 6 chyb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5210261" y="3847147"/>
            <a:ext cx="5501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11450" y="4903084"/>
            <a:ext cx="329795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 – 9 chyb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210260" y="4903084"/>
            <a:ext cx="5501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15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Použity volně dostupné kliparty, vlastní texty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248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Použity volně dostupné kliparty, vlastní texty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Martin Králík</cp:lastModifiedBy>
  <cp:revision>23</cp:revision>
  <dcterms:created xsi:type="dcterms:W3CDTF">2011-05-29T12:16:56Z</dcterms:created>
  <dcterms:modified xsi:type="dcterms:W3CDTF">2012-04-08T07:19:43Z</dcterms:modified>
</cp:coreProperties>
</file>