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59" r:id="rId2"/>
    <p:sldId id="258" r:id="rId3"/>
    <p:sldId id="261" r:id="rId4"/>
    <p:sldId id="326" r:id="rId5"/>
    <p:sldId id="327" r:id="rId6"/>
    <p:sldId id="328" r:id="rId7"/>
    <p:sldId id="329" r:id="rId8"/>
    <p:sldId id="332" r:id="rId9"/>
    <p:sldId id="333" r:id="rId10"/>
    <p:sldId id="334" r:id="rId11"/>
    <p:sldId id="331" r:id="rId12"/>
    <p:sldId id="330" r:id="rId13"/>
    <p:sldId id="335" r:id="rId14"/>
    <p:sldId id="336" r:id="rId15"/>
    <p:sldId id="337" r:id="rId16"/>
    <p:sldId id="338" r:id="rId17"/>
    <p:sldId id="339" r:id="rId18"/>
    <p:sldId id="340" r:id="rId19"/>
    <p:sldId id="361" r:id="rId20"/>
    <p:sldId id="349" r:id="rId21"/>
    <p:sldId id="350" r:id="rId22"/>
    <p:sldId id="351" r:id="rId23"/>
    <p:sldId id="352" r:id="rId24"/>
    <p:sldId id="353" r:id="rId25"/>
    <p:sldId id="354" r:id="rId26"/>
    <p:sldId id="355" r:id="rId27"/>
    <p:sldId id="356" r:id="rId28"/>
    <p:sldId id="357" r:id="rId29"/>
    <p:sldId id="358" r:id="rId30"/>
    <p:sldId id="359" r:id="rId31"/>
    <p:sldId id="360" r:id="rId32"/>
    <p:sldId id="342" r:id="rId33"/>
    <p:sldId id="343" r:id="rId34"/>
    <p:sldId id="344" r:id="rId35"/>
    <p:sldId id="345" r:id="rId36"/>
    <p:sldId id="346" r:id="rId37"/>
    <p:sldId id="347" r:id="rId38"/>
    <p:sldId id="363" r:id="rId39"/>
    <p:sldId id="364" r:id="rId40"/>
    <p:sldId id="365" r:id="rId41"/>
    <p:sldId id="366" r:id="rId42"/>
    <p:sldId id="367" r:id="rId43"/>
    <p:sldId id="362" r:id="rId44"/>
  </p:sldIdLst>
  <p:sldSz cx="9144000" cy="6858000" type="screen4x3"/>
  <p:notesSz cx="6858000" cy="9144000"/>
  <p:defaultTextStyle>
    <a:defPPr>
      <a:defRPr lang="sk-SK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1BF44"/>
    <a:srgbClr val="EDE4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87" autoAdjust="0"/>
    <p:restoredTop sz="94526" autoAdjust="0"/>
  </p:normalViewPr>
  <p:slideViewPr>
    <p:cSldViewPr>
      <p:cViewPr>
        <p:scale>
          <a:sx n="60" d="100"/>
          <a:sy n="60" d="100"/>
        </p:scale>
        <p:origin x="-1674" y="-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339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DC2C45AA-7D31-40C8-818C-146BA612E7AC}" type="datetimeFigureOut">
              <a:rPr lang="cs-CZ"/>
              <a:pPr>
                <a:defRPr/>
              </a:pPr>
              <a:t>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6F13342-57A2-4733-8433-AFE63EA0FC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85779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FBC10645-D28D-43EC-8532-C778C90A2C24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16</a:t>
            </a:fld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17</a:t>
            </a:fld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18</a:t>
            </a:fld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19</a:t>
            </a:fld>
            <a:endParaRPr lang="cs-CZ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20</a:t>
            </a:fld>
            <a:endParaRPr lang="cs-CZ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21</a:t>
            </a:fld>
            <a:endParaRPr lang="cs-CZ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22</a:t>
            </a:fld>
            <a:endParaRPr lang="cs-CZ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23</a:t>
            </a:fld>
            <a:endParaRPr lang="cs-CZ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24</a:t>
            </a:fld>
            <a:endParaRPr lang="cs-CZ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25</a:t>
            </a:fld>
            <a:endParaRPr lang="cs-CZ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26</a:t>
            </a:fld>
            <a:endParaRPr lang="cs-CZ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27</a:t>
            </a:fld>
            <a:endParaRPr lang="cs-CZ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28</a:t>
            </a:fld>
            <a:endParaRPr lang="cs-CZ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29</a:t>
            </a:fld>
            <a:endParaRPr lang="cs-CZ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30</a:t>
            </a:fld>
            <a:endParaRPr lang="cs-CZ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31</a:t>
            </a:fld>
            <a:endParaRPr lang="cs-CZ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32</a:t>
            </a:fld>
            <a:endParaRPr lang="cs-CZ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33</a:t>
            </a:fld>
            <a:endParaRPr lang="cs-CZ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34</a:t>
            </a:fld>
            <a:endParaRPr lang="cs-CZ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35</a:t>
            </a:fld>
            <a:endParaRPr lang="cs-CZ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36</a:t>
            </a:fld>
            <a:endParaRPr lang="cs-CZ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37</a:t>
            </a:fld>
            <a:endParaRPr lang="cs-CZ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38</a:t>
            </a:fld>
            <a:endParaRPr lang="cs-CZ" smtClean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39</a:t>
            </a:fld>
            <a:endParaRPr lang="cs-CZ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40</a:t>
            </a:fld>
            <a:endParaRPr lang="cs-CZ" smtClean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C208DE-A7AD-4855-8652-6C980E86B4FD}" type="slidenum">
              <a:rPr lang="cs-CZ" smtClean="0"/>
              <a:pPr eaLnBrk="1" hangingPunct="1"/>
              <a:t>41</a:t>
            </a:fld>
            <a:endParaRPr lang="cs-CZ" smtClean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FD4924E-8CEF-4A43-A925-FE65DD7D7BFA}" type="slidenum">
              <a:rPr lang="cs-CZ" smtClean="0"/>
              <a:pPr eaLnBrk="1" hangingPunct="1"/>
              <a:t>42</a:t>
            </a:fld>
            <a:endParaRPr lang="cs-CZ" smtClean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6F13342-57A2-4733-8433-AFE63EA0FC57}" type="slidenum">
              <a:rPr lang="cs-CZ" smtClean="0"/>
              <a:pPr>
                <a:defRPr/>
              </a:pPr>
              <a:t>43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334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k-SK" smtClean="0"/>
              <a:t>Kliknite sem a upravte štýl predlohy nadpisov.</a:t>
            </a:r>
            <a:endParaRPr lang="sk-SK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Kliknite sem a upravte štýl predlohy podnadpisov.</a:t>
            </a:r>
            <a:endParaRPr lang="sk-SK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4F3B5-64FC-4F86-AA8A-BFD8CE3653D9}" type="datetimeFigureOut">
              <a:rPr lang="sk-SK"/>
              <a:pPr>
                <a:defRPr/>
              </a:pPr>
              <a:t>8. 4. 2012</a:t>
            </a:fld>
            <a:endParaRPr lang="sk-SK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k-SK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8D5CA-B98A-4F24-8658-E1BCA2B1A743}" type="slidenum">
              <a:rPr lang="sk-SK"/>
              <a:pPr>
                <a:defRPr/>
              </a:pPr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421931512"/>
      </p:ext>
    </p:extLst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sk-SK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sk-SK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4AD3A-821D-4EA4-8EF8-89325341D470}" type="datetimeFigureOut">
              <a:rPr lang="sk-SK"/>
              <a:pPr>
                <a:defRPr/>
              </a:pPr>
              <a:t>8. 4. 2012</a:t>
            </a:fld>
            <a:endParaRPr lang="sk-SK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k-SK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CF096-DAD2-4A06-816E-854E006FB8F6}" type="slidenum">
              <a:rPr lang="sk-SK"/>
              <a:pPr>
                <a:defRPr/>
              </a:pPr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60225054"/>
      </p:ext>
    </p:extLst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k-SK" smtClean="0"/>
              <a:t>Kliknite sem a upravte štýl predlohy nadpisov.</a:t>
            </a:r>
            <a:endParaRPr lang="sk-SK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BBAC5-0E95-4310-82FB-1E6261819282}" type="datetimeFigureOut">
              <a:rPr lang="sk-SK"/>
              <a:pPr>
                <a:defRPr/>
              </a:pPr>
              <a:t>8. 4. 2012</a:t>
            </a:fld>
            <a:endParaRPr lang="sk-SK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k-SK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B8FF5-4E49-4325-A510-98BD6AD6C076}" type="slidenum">
              <a:rPr lang="sk-SK"/>
              <a:pPr>
                <a:defRPr/>
              </a:pPr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694564433"/>
      </p:ext>
    </p:extLst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sk-SK"/>
          </a:p>
        </p:txBody>
      </p:sp>
      <p:sp>
        <p:nvSpPr>
          <p:cNvPr id="3" name="Zástupný symbol obsah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sk-SK"/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sk-SK"/>
          </a:p>
        </p:txBody>
      </p:sp>
      <p:sp>
        <p:nvSpPr>
          <p:cNvPr id="5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0AA54-43ED-4197-8830-7EB4A4E52044}" type="datetimeFigureOut">
              <a:rPr lang="sk-SK"/>
              <a:pPr>
                <a:defRPr/>
              </a:pPr>
              <a:t>8. 4. 2012</a:t>
            </a:fld>
            <a:endParaRPr lang="sk-SK"/>
          </a:p>
        </p:txBody>
      </p:sp>
      <p:sp>
        <p:nvSpPr>
          <p:cNvPr id="6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k-SK"/>
          </a:p>
        </p:txBody>
      </p:sp>
      <p:sp>
        <p:nvSpPr>
          <p:cNvPr id="7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DC081-3F21-4E2E-BEF9-9D23F98E025F}" type="slidenum">
              <a:rPr lang="sk-SK"/>
              <a:pPr>
                <a:defRPr/>
              </a:pPr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4174162759"/>
      </p:ext>
    </p:extLst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Kliknite sem a upravte štýl predlohy nadpisov.</a:t>
            </a:r>
            <a:endParaRPr lang="sk-SK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sk-SK"/>
          </a:p>
        </p:txBody>
      </p:sp>
      <p:sp>
        <p:nvSpPr>
          <p:cNvPr id="5" name="Zástupný symbol textu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6" name="Zástupný symbol obsah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sk-SK"/>
          </a:p>
        </p:txBody>
      </p:sp>
      <p:sp>
        <p:nvSpPr>
          <p:cNvPr id="7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F3B08-177F-4C27-B113-754CB495CA54}" type="datetimeFigureOut">
              <a:rPr lang="sk-SK"/>
              <a:pPr>
                <a:defRPr/>
              </a:pPr>
              <a:t>8. 4. 2012</a:t>
            </a:fld>
            <a:endParaRPr lang="sk-SK"/>
          </a:p>
        </p:txBody>
      </p:sp>
      <p:sp>
        <p:nvSpPr>
          <p:cNvPr id="8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k-SK"/>
          </a:p>
        </p:txBody>
      </p:sp>
      <p:sp>
        <p:nvSpPr>
          <p:cNvPr id="9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99BB3-FEE6-4089-AC96-A1DC7EB55D7C}" type="slidenum">
              <a:rPr lang="sk-SK"/>
              <a:pPr>
                <a:defRPr/>
              </a:pPr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14127828"/>
      </p:ext>
    </p:extLst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sk-SK"/>
          </a:p>
        </p:txBody>
      </p:sp>
      <p:sp>
        <p:nvSpPr>
          <p:cNvPr id="3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A7FE1-DFFC-4FB2-94E2-246F2CD3B9C1}" type="datetimeFigureOut">
              <a:rPr lang="sk-SK"/>
              <a:pPr>
                <a:defRPr/>
              </a:pPr>
              <a:t>8. 4. 2012</a:t>
            </a:fld>
            <a:endParaRPr lang="sk-SK"/>
          </a:p>
        </p:txBody>
      </p:sp>
      <p:sp>
        <p:nvSpPr>
          <p:cNvPr id="4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k-SK"/>
          </a:p>
        </p:txBody>
      </p:sp>
      <p:sp>
        <p:nvSpPr>
          <p:cNvPr id="5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E6C03-4450-4E1B-8807-EC4B17ABAFE0}" type="slidenum">
              <a:rPr lang="sk-SK"/>
              <a:pPr>
                <a:defRPr/>
              </a:pPr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3503641050"/>
      </p:ext>
    </p:extLst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16D92-B48E-4EB5-8603-FFDF5A3000A7}" type="datetimeFigureOut">
              <a:rPr lang="sk-SK"/>
              <a:pPr>
                <a:defRPr/>
              </a:pPr>
              <a:t>8. 4. 2012</a:t>
            </a:fld>
            <a:endParaRPr lang="sk-SK"/>
          </a:p>
        </p:txBody>
      </p:sp>
      <p:sp>
        <p:nvSpPr>
          <p:cNvPr id="3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k-SK"/>
          </a:p>
        </p:txBody>
      </p:sp>
      <p:sp>
        <p:nvSpPr>
          <p:cNvPr id="4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5D022-1CC3-442E-95EA-9533452DB53A}" type="slidenum">
              <a:rPr lang="sk-SK"/>
              <a:pPr>
                <a:defRPr/>
              </a:pPr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4179474581"/>
      </p:ext>
    </p:extLst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sk-SK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sk-SK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92703-346B-40B4-8BD7-CBE0C2E62143}" type="datetimeFigureOut">
              <a:rPr lang="sk-SK"/>
              <a:pPr>
                <a:defRPr/>
              </a:pPr>
              <a:t>8. 4. 2012</a:t>
            </a:fld>
            <a:endParaRPr lang="sk-SK"/>
          </a:p>
        </p:txBody>
      </p:sp>
      <p:sp>
        <p:nvSpPr>
          <p:cNvPr id="6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k-SK"/>
          </a:p>
        </p:txBody>
      </p:sp>
      <p:sp>
        <p:nvSpPr>
          <p:cNvPr id="7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29232-84A7-4D79-9E01-BEDA1D8FC552}" type="slidenum">
              <a:rPr lang="sk-SK"/>
              <a:pPr>
                <a:defRPr/>
              </a:pPr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2785894848"/>
      </p:ext>
    </p:extLst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sk-SK"/>
          </a:p>
        </p:txBody>
      </p:sp>
      <p:sp>
        <p:nvSpPr>
          <p:cNvPr id="3" name="Zástupný symbol obrázka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sk-SK" noProof="0" smtClean="0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95DD7-467E-4D04-8472-0B85A350C39F}" type="datetimeFigureOut">
              <a:rPr lang="sk-SK"/>
              <a:pPr>
                <a:defRPr/>
              </a:pPr>
              <a:t>8. 4. 2012</a:t>
            </a:fld>
            <a:endParaRPr lang="sk-SK"/>
          </a:p>
        </p:txBody>
      </p:sp>
      <p:sp>
        <p:nvSpPr>
          <p:cNvPr id="6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k-SK"/>
          </a:p>
        </p:txBody>
      </p:sp>
      <p:sp>
        <p:nvSpPr>
          <p:cNvPr id="7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B3247-0BCD-4621-AC9D-C0DA44F40D89}" type="slidenum">
              <a:rPr lang="sk-SK"/>
              <a:pPr>
                <a:defRPr/>
              </a:pPr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50442006"/>
      </p:ext>
    </p:extLst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sk-SK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sk-SK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BF339-6B23-4F6F-9FFE-38CD282BF668}" type="datetimeFigureOut">
              <a:rPr lang="sk-SK"/>
              <a:pPr>
                <a:defRPr/>
              </a:pPr>
              <a:t>8. 4. 2012</a:t>
            </a:fld>
            <a:endParaRPr lang="sk-SK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k-SK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A4686-101E-4D04-8718-3E6456A9C3A8}" type="slidenum">
              <a:rPr lang="sk-SK"/>
              <a:pPr>
                <a:defRPr/>
              </a:pPr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103798731"/>
      </p:ext>
    </p:extLst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k-SK" smtClean="0"/>
              <a:t>Kliknite sem a upravte štýl predlohy nadpisov.</a:t>
            </a:r>
            <a:endParaRPr lang="sk-SK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sk-SK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5681D-D7B5-4BCE-9A06-C34756126371}" type="datetimeFigureOut">
              <a:rPr lang="sk-SK"/>
              <a:pPr>
                <a:defRPr/>
              </a:pPr>
              <a:t>8. 4. 2012</a:t>
            </a:fld>
            <a:endParaRPr lang="sk-SK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k-SK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442C6-F636-4D5C-97D0-7F7EC45E769B}" type="slidenum">
              <a:rPr lang="sk-SK"/>
              <a:pPr>
                <a:defRPr/>
              </a:pPr>
              <a:t>‹#›</a:t>
            </a:fld>
            <a:endParaRPr lang="sk-SK"/>
          </a:p>
        </p:txBody>
      </p:sp>
    </p:spTree>
    <p:extLst>
      <p:ext uri="{BB962C8B-B14F-4D97-AF65-F5344CB8AC3E}">
        <p14:creationId xmlns:p14="http://schemas.microsoft.com/office/powerpoint/2010/main" val="1826944831"/>
      </p:ext>
    </p:extLst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nadpisu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sk-SK" smtClean="0"/>
              <a:t>Kliknite sem a upravte štýl predlohy nadpisov.</a:t>
            </a:r>
          </a:p>
        </p:txBody>
      </p:sp>
      <p:sp>
        <p:nvSpPr>
          <p:cNvPr id="1027" name="Zástupný symbol textu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69F085F-0CEB-47EB-B5C9-F71E5DADD81D}" type="datetimeFigureOut">
              <a:rPr lang="sk-SK"/>
              <a:pPr>
                <a:defRPr/>
              </a:pPr>
              <a:t>8. 4. 2012</a:t>
            </a:fld>
            <a:endParaRPr lang="sk-SK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sk-SK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D748F03-FFDE-445C-AC5F-446E7FA920FD}" type="slidenum">
              <a:rPr lang="sk-SK"/>
              <a:pPr>
                <a:defRPr/>
              </a:pPr>
              <a:t>‹#›</a:t>
            </a:fld>
            <a:endParaRPr lang="sk-SK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k-S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gif"/><Relationship Id="rId3" Type="http://schemas.openxmlformats.org/officeDocument/2006/relationships/audio" Target="../media/audio1.wav"/><Relationship Id="rId7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gif"/><Relationship Id="rId5" Type="http://schemas.openxmlformats.org/officeDocument/2006/relationships/slide" Target="slide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notesSlide" Target="../notesSlides/notesSlide2.xml"/><Relationship Id="rId7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5.gif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notesSlide" Target="../notesSlides/notesSlide4.xml"/><Relationship Id="rId7" Type="http://schemas.openxmlformats.org/officeDocument/2006/relationships/slide" Target="slide5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5.gif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7.xml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9.xml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11.xml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notesSlide" Target="../notesSlides/notesSlide12.xml"/><Relationship Id="rId7" Type="http://schemas.openxmlformats.org/officeDocument/2006/relationships/slide" Target="slide1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5.gif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3" Type="http://schemas.openxmlformats.org/officeDocument/2006/relationships/notesSlide" Target="../notesSlides/notesSlide14.xml"/><Relationship Id="rId7" Type="http://schemas.openxmlformats.org/officeDocument/2006/relationships/slide" Target="slide15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5.gif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1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3" Type="http://schemas.openxmlformats.org/officeDocument/2006/relationships/notesSlide" Target="../notesSlides/notesSlide16.xml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17.xml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1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20.xml"/><Relationship Id="rId3" Type="http://schemas.openxmlformats.org/officeDocument/2006/relationships/notesSlide" Target="../notesSlides/notesSlide18.xml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19.xml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18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3" Type="http://schemas.openxmlformats.org/officeDocument/2006/relationships/notesSlide" Target="../notesSlides/notesSlide20.xml"/><Relationship Id="rId7" Type="http://schemas.openxmlformats.org/officeDocument/2006/relationships/slide" Target="slide21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5.gif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20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" Target="slide24.xml"/><Relationship Id="rId3" Type="http://schemas.openxmlformats.org/officeDocument/2006/relationships/notesSlide" Target="../notesSlides/notesSlide22.xml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23.xml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2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" Target="slide26.xml"/><Relationship Id="rId3" Type="http://schemas.openxmlformats.org/officeDocument/2006/relationships/notesSlide" Target="../notesSlides/notesSlide24.xml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25.xml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2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slide" Target="slide28.xml"/><Relationship Id="rId3" Type="http://schemas.openxmlformats.org/officeDocument/2006/relationships/notesSlide" Target="../notesSlides/notesSlide26.xml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27.xml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26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slide" Target="slide30.xml"/><Relationship Id="rId3" Type="http://schemas.openxmlformats.org/officeDocument/2006/relationships/notesSlide" Target="../notesSlides/notesSlide28.xml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29.xml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28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slide" Target="slide32.xml"/><Relationship Id="rId3" Type="http://schemas.openxmlformats.org/officeDocument/2006/relationships/notesSlide" Target="../notesSlides/notesSlide30.xml"/><Relationship Id="rId7" Type="http://schemas.openxmlformats.org/officeDocument/2006/relationships/slide" Target="slide1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5.gif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1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slide" Target="slide34.xml"/><Relationship Id="rId3" Type="http://schemas.openxmlformats.org/officeDocument/2006/relationships/notesSlide" Target="../notesSlides/notesSlide32.xml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33.xml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3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slide" Target="slide36.xml"/><Relationship Id="rId3" Type="http://schemas.openxmlformats.org/officeDocument/2006/relationships/notesSlide" Target="../notesSlides/notesSlide34.xml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35.xml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5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34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slide" Target="slide38.xml"/><Relationship Id="rId3" Type="http://schemas.openxmlformats.org/officeDocument/2006/relationships/notesSlide" Target="../notesSlides/notesSlide36.xml"/><Relationship Id="rId7" Type="http://schemas.openxmlformats.org/officeDocument/2006/relationships/slide" Target="slide37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5.gif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36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slide" Target="slide40.xml"/><Relationship Id="rId3" Type="http://schemas.openxmlformats.org/officeDocument/2006/relationships/notesSlide" Target="../notesSlides/notesSlide38.xml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39.xml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9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38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slide" Target="slide42.xml"/><Relationship Id="rId3" Type="http://schemas.openxmlformats.org/officeDocument/2006/relationships/notesSlide" Target="../notesSlides/notesSlide40.xml"/><Relationship Id="rId7" Type="http://schemas.openxmlformats.org/officeDocument/2006/relationships/slide" Target="slide41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5.gif"/><Relationship Id="rId11" Type="http://schemas.openxmlformats.org/officeDocument/2006/relationships/image" Target="../media/image8.gif"/><Relationship Id="rId5" Type="http://schemas.openxmlformats.org/officeDocument/2006/relationships/image" Target="../media/image4.gif"/><Relationship Id="rId10" Type="http://schemas.openxmlformats.org/officeDocument/2006/relationships/image" Target="../media/image7.gif"/><Relationship Id="rId4" Type="http://schemas.openxmlformats.org/officeDocument/2006/relationships/audio" Target="../media/audio1.wav"/><Relationship Id="rId9" Type="http://schemas.openxmlformats.org/officeDocument/2006/relationships/image" Target="../media/image6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1.xml"/><Relationship Id="rId7" Type="http://schemas.openxmlformats.org/officeDocument/2006/relationships/image" Target="../media/image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9.gif"/><Relationship Id="rId5" Type="http://schemas.openxmlformats.org/officeDocument/2006/relationships/image" Target="../media/image6.png"/><Relationship Id="rId4" Type="http://schemas.openxmlformats.org/officeDocument/2006/relationships/slide" Target="slide40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notesSlide" Target="../notesSlides/notesSlide42.xm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slide" Target="slide2.xml"/><Relationship Id="rId5" Type="http://schemas.openxmlformats.org/officeDocument/2006/relationships/image" Target="../media/image4.gif"/><Relationship Id="rId4" Type="http://schemas.openxmlformats.org/officeDocument/2006/relationships/audio" Target="../media/audio1.wav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19250" y="1196975"/>
            <a:ext cx="5976938" cy="439261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150" y="420688"/>
            <a:ext cx="7759700" cy="586263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2155765" y="2331452"/>
            <a:ext cx="4903907" cy="212365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endParaRPr lang="cs-CZ" sz="36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>
              <a:defRPr/>
            </a:pP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Procvičujeme sčítání </a:t>
            </a:r>
          </a:p>
          <a:p>
            <a:pPr algn="ctr">
              <a:defRPr/>
            </a:pP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odčítání do 100.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defRPr/>
            </a:pP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39949" y="1807174"/>
            <a:ext cx="3222625" cy="9223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5400" b="1" u="sng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MIMINKA</a:t>
            </a:r>
          </a:p>
        </p:txBody>
      </p:sp>
      <p:sp>
        <p:nvSpPr>
          <p:cNvPr id="9" name="Šipka doprava 8">
            <a:hlinkClick r:id="rId5" action="ppaction://hlinksldjump"/>
          </p:cNvPr>
          <p:cNvSpPr/>
          <p:nvPr/>
        </p:nvSpPr>
        <p:spPr>
          <a:xfrm>
            <a:off x="3844925" y="4056063"/>
            <a:ext cx="1763713" cy="709612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943225" y="4822825"/>
            <a:ext cx="414020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>
                <a:solidFill>
                  <a:srgbClr val="41BF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Věra </a:t>
            </a:r>
            <a:r>
              <a:rPr lang="cs-CZ" sz="2800" b="1" dirty="0" err="1">
                <a:solidFill>
                  <a:srgbClr val="41BF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Vasiljevičová</a:t>
            </a:r>
            <a:endParaRPr lang="cs-CZ" sz="2800" b="1" dirty="0">
              <a:solidFill>
                <a:srgbClr val="41BF4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0" y="4144465"/>
            <a:ext cx="2691705" cy="2610953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11631"/>
            <a:ext cx="4608000" cy="238504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367808"/>
            <a:ext cx="4608000" cy="2385042"/>
            <a:chOff x="2526763" y="1367808"/>
            <a:chExt cx="4608000" cy="2385042"/>
          </a:xfrm>
        </p:grpSpPr>
        <p:pic>
          <p:nvPicPr>
            <p:cNvPr id="24" name="Obrázek 23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26763" y="1367808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3924300" y="218916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35352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45 + 28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36948" y="1766754"/>
            <a:ext cx="4165200" cy="4998240"/>
            <a:chOff x="636948" y="1766754"/>
            <a:chExt cx="4165200" cy="4998240"/>
          </a:xfrm>
        </p:grpSpPr>
        <p:grpSp>
          <p:nvGrpSpPr>
            <p:cNvPr id="10" name="Skupina 9"/>
            <p:cNvGrpSpPr/>
            <p:nvPr/>
          </p:nvGrpSpPr>
          <p:grpSpPr>
            <a:xfrm>
              <a:off x="636948" y="1766754"/>
              <a:ext cx="4165200" cy="4998240"/>
              <a:chOff x="3806958" y="2347784"/>
              <a:chExt cx="4165200" cy="4998240"/>
            </a:xfrm>
          </p:grpSpPr>
          <p:grpSp>
            <p:nvGrpSpPr>
              <p:cNvPr id="5" name="Skupina 4"/>
              <p:cNvGrpSpPr/>
              <p:nvPr/>
            </p:nvGrpSpPr>
            <p:grpSpPr>
              <a:xfrm>
                <a:off x="3806958" y="2347784"/>
                <a:ext cx="4165200" cy="4998240"/>
                <a:chOff x="643995" y="1766754"/>
                <a:chExt cx="4165200" cy="4998240"/>
              </a:xfrm>
            </p:grpSpPr>
            <p:pic>
              <p:nvPicPr>
                <p:cNvPr id="3" name="Obrázek 2"/>
                <p:cNvPicPr>
                  <a:picLocks noChangeAspect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43995" y="1766754"/>
                  <a:ext cx="4165200" cy="4998240"/>
                </a:xfrm>
                <a:prstGeom prst="rect">
                  <a:avLst/>
                </a:prstGeom>
              </p:spPr>
            </p:pic>
            <p:sp>
              <p:nvSpPr>
                <p:cNvPr id="4" name="TextovéPole 3"/>
                <p:cNvSpPr txBox="1"/>
                <p:nvPr/>
              </p:nvSpPr>
              <p:spPr>
                <a:xfrm>
                  <a:off x="2921244" y="1960163"/>
                  <a:ext cx="184731" cy="120032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endParaRPr lang="cs-CZ" sz="7200" b="1" dirty="0">
                    <a:solidFill>
                      <a:srgbClr val="00B0F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skolacek CE" pitchFamily="50" charset="-18"/>
                  </a:endParaRPr>
                </a:p>
              </p:txBody>
            </p:sp>
          </p:grpSp>
          <p:sp>
            <p:nvSpPr>
              <p:cNvPr id="8" name="TextovéPole 7"/>
              <p:cNvSpPr txBox="1"/>
              <p:nvPr/>
            </p:nvSpPr>
            <p:spPr>
              <a:xfrm>
                <a:off x="4195577" y="5071537"/>
                <a:ext cx="248657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45 + 28 = 73</a:t>
                </a:r>
                <a:endParaRPr lang="cs-CZ" sz="3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sp>
          <p:nvSpPr>
            <p:cNvPr id="27" name="TextovéPole 26"/>
            <p:cNvSpPr txBox="1"/>
            <p:nvPr/>
          </p:nvSpPr>
          <p:spPr>
            <a:xfrm>
              <a:off x="2804940" y="2179548"/>
              <a:ext cx="146226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err="1" smtClean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urlz MT" pitchFamily="82" charset="0"/>
                  <a:cs typeface="Segoe UI" pitchFamily="34" charset="0"/>
                </a:rPr>
                <a:t>Jupíí</a:t>
              </a:r>
              <a:endParaRPr lang="cs-CZ" sz="5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endParaRPr>
            </a:p>
          </p:txBody>
        </p:sp>
      </p:grpSp>
    </p:spTree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39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299218"/>
            <a:ext cx="4608000" cy="2385042"/>
            <a:chOff x="52675" y="1519935"/>
            <a:chExt cx="4608000" cy="2385042"/>
          </a:xfrm>
        </p:grpSpPr>
        <p:pic>
          <p:nvPicPr>
            <p:cNvPr id="24" name="Obrázek 23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675" y="1519935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1481962" y="229882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38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28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2252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74 </a:t>
              </a:r>
              <a:r>
                <a:rPr lang="cs-CZ" sz="4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-</a:t>
              </a:r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46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36948" y="1766754"/>
            <a:ext cx="4165200" cy="4998240"/>
            <a:chOff x="519606" y="1800254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519606" y="1800254"/>
              <a:ext cx="4165200" cy="4998240"/>
              <a:chOff x="-2643357" y="1219224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643357" y="1219224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494601" y="1362018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922532" y="4605406"/>
              <a:ext cx="24865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74 + 46 = 28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837290" y="217954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23420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2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7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75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9529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422595" y="-158108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82985" y="2621511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2252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82 - 19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726595" y="1234577"/>
            <a:ext cx="4590520" cy="2376000"/>
            <a:chOff x="2726595" y="1234577"/>
            <a:chExt cx="4590520" cy="2376000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26595" y="1234577"/>
              <a:ext cx="4590520" cy="2376000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TextovéPole 10"/>
            <p:cNvSpPr txBox="1"/>
            <p:nvPr/>
          </p:nvSpPr>
          <p:spPr>
            <a:xfrm>
              <a:off x="4051665" y="2041795"/>
              <a:ext cx="104067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82985" y="1680918"/>
            <a:ext cx="4165200" cy="4998240"/>
            <a:chOff x="-2705455" y="2025716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-2705455" y="2025716"/>
              <a:ext cx="4165200" cy="4998240"/>
              <a:chOff x="-5868418" y="1444686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5868418" y="1444686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3650645" y="1648432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-2307221" y="4753508"/>
              <a:ext cx="238238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82 </a:t>
              </a:r>
              <a:r>
                <a:rPr lang="cs-CZ" sz="3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-</a:t>
              </a:r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19 = 63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2900758" y="209082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5687707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53676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26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299218"/>
            <a:ext cx="4608000" cy="2385042"/>
            <a:chOff x="52675" y="1519935"/>
            <a:chExt cx="4608000" cy="2385042"/>
          </a:xfrm>
        </p:grpSpPr>
        <p:pic>
          <p:nvPicPr>
            <p:cNvPr id="24" name="Obrázek 23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675" y="1519935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1481962" y="229882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46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36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2252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93 - 57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43995" y="1766754"/>
            <a:ext cx="4165200" cy="4998240"/>
            <a:chOff x="519606" y="1800254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519606" y="1800254"/>
              <a:ext cx="4165200" cy="4998240"/>
              <a:chOff x="-2643357" y="1219224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643357" y="1219224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494601" y="1362018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922532" y="4605406"/>
              <a:ext cx="238238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</a:t>
              </a:r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3 - 57 = 36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804940" y="217954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7011282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2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7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75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58509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422595" y="-158108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81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92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82985" y="2621511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35352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65 + 26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726595" y="1234577"/>
            <a:ext cx="4590520" cy="2376000"/>
            <a:chOff x="2726595" y="1234577"/>
            <a:chExt cx="4590520" cy="2376000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26595" y="1234577"/>
              <a:ext cx="4590520" cy="2376000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TextovéPole 10"/>
            <p:cNvSpPr txBox="1"/>
            <p:nvPr/>
          </p:nvSpPr>
          <p:spPr>
            <a:xfrm>
              <a:off x="4051665" y="2041795"/>
              <a:ext cx="104067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91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96351" y="1676141"/>
            <a:ext cx="4165200" cy="4998240"/>
            <a:chOff x="-2705455" y="2025716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-2705455" y="2025716"/>
              <a:ext cx="4165200" cy="4998240"/>
              <a:chOff x="-5868418" y="1444686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5868418" y="1444686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3650645" y="1648432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-2307221" y="4753508"/>
              <a:ext cx="24865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65 + 26 = 91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2900758" y="2087961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06060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98655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76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367808"/>
            <a:ext cx="4608000" cy="2385042"/>
            <a:chOff x="2526763" y="1367808"/>
            <a:chExt cx="4608000" cy="2385042"/>
          </a:xfrm>
        </p:grpSpPr>
        <p:pic>
          <p:nvPicPr>
            <p:cNvPr id="24" name="Obrázek 23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26763" y="1367808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3924300" y="218916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77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66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35352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29 + 47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51255" y="1751723"/>
            <a:ext cx="4165200" cy="4998240"/>
            <a:chOff x="3806958" y="2347784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3806958" y="2347784"/>
              <a:ext cx="4165200" cy="4998240"/>
              <a:chOff x="643995" y="1766754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3995" y="1766754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2921244" y="1960163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4195577" y="5071537"/>
              <a:ext cx="24865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29 + 47 = 76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879885" y="2156825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940530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30450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32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367808"/>
            <a:ext cx="4608000" cy="2385042"/>
            <a:chOff x="2526763" y="1367808"/>
            <a:chExt cx="4608000" cy="2385042"/>
          </a:xfrm>
        </p:grpSpPr>
        <p:pic>
          <p:nvPicPr>
            <p:cNvPr id="24" name="Obrázek 23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26763" y="1367808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3924300" y="218916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</a:t>
              </a: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42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29687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2252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81 - 49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35793" y="1766754"/>
            <a:ext cx="4165200" cy="4998240"/>
            <a:chOff x="3806958" y="2347784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3806958" y="2347784"/>
              <a:ext cx="4165200" cy="4998240"/>
              <a:chOff x="643995" y="1766754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3995" y="1766754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2921244" y="1960163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4195577" y="5071537"/>
              <a:ext cx="247375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81 – 49 = 32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913042" y="2189162"/>
            <a:ext cx="14987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5054764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42202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299218"/>
            <a:ext cx="4608000" cy="2385042"/>
            <a:chOff x="52675" y="1519935"/>
            <a:chExt cx="4608000" cy="2385042"/>
          </a:xfrm>
        </p:grpSpPr>
        <p:pic>
          <p:nvPicPr>
            <p:cNvPr id="24" name="Obrázek 23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675" y="1519935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1481962" y="229882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82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72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35352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</a:t>
              </a:r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 + 38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36948" y="1766754"/>
            <a:ext cx="4165200" cy="4998240"/>
            <a:chOff x="519606" y="1800254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519606" y="1800254"/>
              <a:ext cx="4165200" cy="4998240"/>
              <a:chOff x="-2643357" y="1219224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643357" y="1219224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494601" y="1362018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922532" y="4605406"/>
              <a:ext cx="24865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</a:t>
              </a:r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 + 38 = 72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906684" y="217954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7914776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2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7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75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02432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422595" y="-158108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47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38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82985" y="2621511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2252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95 - 58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97292" y="1680189"/>
            <a:ext cx="4165200" cy="4998240"/>
            <a:chOff x="-2705455" y="2025716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-2705455" y="2025716"/>
              <a:ext cx="4165200" cy="4998240"/>
              <a:chOff x="-5868418" y="1444686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5868418" y="1444686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3650645" y="1648432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-2307221" y="4753508"/>
              <a:ext cx="238238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95 </a:t>
              </a:r>
              <a:r>
                <a:rPr lang="cs-CZ" sz="3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-</a:t>
              </a:r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58 = 37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704939" y="1296099"/>
            <a:ext cx="4590520" cy="2376000"/>
            <a:chOff x="4457331" y="3429000"/>
            <a:chExt cx="4590520" cy="2376000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57331" y="3429000"/>
              <a:ext cx="4590520" cy="2376000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TextovéPole 10"/>
            <p:cNvSpPr txBox="1"/>
            <p:nvPr/>
          </p:nvSpPr>
          <p:spPr>
            <a:xfrm>
              <a:off x="5846098" y="4263589"/>
              <a:ext cx="104067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37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2915065" y="210186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0963563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64537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85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367808"/>
            <a:ext cx="4608000" cy="2385042"/>
            <a:chOff x="2526763" y="1367808"/>
            <a:chExt cx="4608000" cy="2385042"/>
          </a:xfrm>
        </p:grpSpPr>
        <p:pic>
          <p:nvPicPr>
            <p:cNvPr id="24" name="Obrázek 23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26763" y="1367808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3924300" y="218916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</a:t>
              </a:r>
              <a:r>
                <a:rPr lang="cs-CZ" sz="6000" b="1" dirty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</a:t>
              </a: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35352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47 + 38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36948" y="1766754"/>
            <a:ext cx="4165200" cy="4998240"/>
            <a:chOff x="3806958" y="2322890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3806958" y="2322890"/>
              <a:ext cx="4165200" cy="4998240"/>
              <a:chOff x="643995" y="1741860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3995" y="1741860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2921244" y="1960163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4195577" y="5071537"/>
              <a:ext cx="24865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47 + 38 = 85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837290" y="217954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5054764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7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42202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55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299218"/>
            <a:ext cx="4608000" cy="2385042"/>
            <a:chOff x="52675" y="1519935"/>
            <a:chExt cx="4608000" cy="2385042"/>
          </a:xfrm>
        </p:grpSpPr>
        <p:pic>
          <p:nvPicPr>
            <p:cNvPr id="24" name="Obrázek 23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675" y="1519935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1481962" y="229882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35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45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2252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92 - 47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36948" y="1764980"/>
            <a:ext cx="4165200" cy="4998240"/>
            <a:chOff x="519606" y="1800254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519606" y="1800254"/>
              <a:ext cx="4165200" cy="4998240"/>
              <a:chOff x="-2643357" y="1219224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643357" y="1219224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494601" y="1362018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922532" y="4605406"/>
              <a:ext cx="238238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92 - 47 = 45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837290" y="217954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7914776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2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7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75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7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02432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422595" y="-158108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29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18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82985" y="2621511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2252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78 - 59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75853" y="1686090"/>
            <a:ext cx="4165200" cy="4998240"/>
            <a:chOff x="-2705455" y="2025716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-2705455" y="2025716"/>
              <a:ext cx="4165200" cy="4998240"/>
              <a:chOff x="-5868418" y="1444686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5868418" y="1444686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3650645" y="1648432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-2307221" y="4753508"/>
              <a:ext cx="247375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78 – 59 = 19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376521" y="1429049"/>
            <a:ext cx="4590520" cy="2376000"/>
            <a:chOff x="2726595" y="1234577"/>
            <a:chExt cx="4590520" cy="2376000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26595" y="1234577"/>
              <a:ext cx="4590520" cy="2376000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TextovéPole 10"/>
            <p:cNvSpPr txBox="1"/>
            <p:nvPr/>
          </p:nvSpPr>
          <p:spPr>
            <a:xfrm>
              <a:off x="4051665" y="2041795"/>
              <a:ext cx="104067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19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2837290" y="207953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0963563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4" grpId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94080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299218"/>
            <a:ext cx="4608000" cy="2385042"/>
            <a:chOff x="52675" y="1519935"/>
            <a:chExt cx="4608000" cy="2385042"/>
          </a:xfrm>
        </p:grpSpPr>
        <p:pic>
          <p:nvPicPr>
            <p:cNvPr id="24" name="Obrázek 23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675" y="1519935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1481962" y="229882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94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35352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57 + 36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06669" y="1747958"/>
            <a:ext cx="4239852" cy="5017036"/>
            <a:chOff x="519606" y="1800254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519606" y="1800254"/>
              <a:ext cx="4165200" cy="4998240"/>
              <a:chOff x="-2643357" y="1219224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643357" y="1219224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494601" y="1362018"/>
                <a:ext cx="181478" cy="11958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912153" y="4549746"/>
              <a:ext cx="24865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57 + 36 = 93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837290" y="217954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043292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2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7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75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7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89139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422595" y="-158108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51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29687" y="2612150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35352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34 + 28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726595" y="1234577"/>
            <a:ext cx="4590520" cy="2376000"/>
            <a:chOff x="2726595" y="1234577"/>
            <a:chExt cx="4590520" cy="2376000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26595" y="1234577"/>
              <a:ext cx="4590520" cy="2376000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TextovéPole 10"/>
            <p:cNvSpPr txBox="1"/>
            <p:nvPr/>
          </p:nvSpPr>
          <p:spPr>
            <a:xfrm>
              <a:off x="4051665" y="2041795"/>
              <a:ext cx="104067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62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29687" y="1685043"/>
            <a:ext cx="4165200" cy="4998240"/>
            <a:chOff x="-2705455" y="2025716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-2705455" y="2025716"/>
              <a:ext cx="4165200" cy="4998240"/>
              <a:chOff x="-5868418" y="1444686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5868418" y="1444686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3650645" y="1648432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-2307221" y="4753508"/>
              <a:ext cx="24865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34 + 28 = 62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2837290" y="217954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1887314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48299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76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367808"/>
            <a:ext cx="4608000" cy="2385042"/>
            <a:chOff x="2526763" y="1367808"/>
            <a:chExt cx="4608000" cy="2385042"/>
          </a:xfrm>
        </p:grpSpPr>
        <p:pic>
          <p:nvPicPr>
            <p:cNvPr id="24" name="Obrázek 23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26763" y="1367808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3924300" y="218916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77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66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35352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29 + 47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51255" y="1751723"/>
            <a:ext cx="4165200" cy="4998240"/>
            <a:chOff x="3806958" y="2347784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3806958" y="2347784"/>
              <a:ext cx="4165200" cy="4998240"/>
              <a:chOff x="643995" y="1766754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3995" y="1766754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2921244" y="1960163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4195577" y="5071537"/>
              <a:ext cx="24865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29 + 47 = 76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837290" y="217954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4843836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65028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18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299218"/>
            <a:ext cx="4608000" cy="2385042"/>
            <a:chOff x="52675" y="1519935"/>
            <a:chExt cx="4608000" cy="2385042"/>
          </a:xfrm>
        </p:grpSpPr>
        <p:pic>
          <p:nvPicPr>
            <p:cNvPr id="24" name="Obrázek 23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675" y="1519935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1481962" y="229882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27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17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2252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95 - 78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51255" y="1766754"/>
            <a:ext cx="4165200" cy="4998240"/>
            <a:chOff x="519606" y="1800254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519606" y="1800254"/>
              <a:ext cx="4165200" cy="4998240"/>
              <a:chOff x="-2643357" y="1219224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643357" y="1219224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494601" y="1362018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922532" y="4605406"/>
              <a:ext cx="247375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95 – 78 = 17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837290" y="217954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043292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2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7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75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89139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422595" y="-158108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64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84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82985" y="2621511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35352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45 + 29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726595" y="1234577"/>
            <a:ext cx="4590520" cy="2376000"/>
            <a:chOff x="2726595" y="1234577"/>
            <a:chExt cx="4590520" cy="2376000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26595" y="1234577"/>
              <a:ext cx="4590520" cy="2376000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1" name="TextovéPole 10"/>
            <p:cNvSpPr txBox="1"/>
            <p:nvPr/>
          </p:nvSpPr>
          <p:spPr>
            <a:xfrm>
              <a:off x="4051665" y="2041795"/>
              <a:ext cx="104067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74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711600" y="1691271"/>
            <a:ext cx="4165200" cy="4998240"/>
            <a:chOff x="-2705455" y="2025716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-2705455" y="2025716"/>
              <a:ext cx="4165200" cy="4998240"/>
              <a:chOff x="-5868418" y="1444686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5868418" y="1444686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3650645" y="1648432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-2307221" y="4753508"/>
              <a:ext cx="24865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45 + 29 = 74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2934656" y="213412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1887314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48299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28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367808"/>
            <a:ext cx="4608000" cy="2385042"/>
            <a:chOff x="2526763" y="1367808"/>
            <a:chExt cx="4608000" cy="2385042"/>
          </a:xfrm>
        </p:grpSpPr>
        <p:pic>
          <p:nvPicPr>
            <p:cNvPr id="24" name="Obrázek 23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26763" y="1367808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3924300" y="218916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27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38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2252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94 - 66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36948" y="1766754"/>
            <a:ext cx="4165200" cy="4998240"/>
            <a:chOff x="3806958" y="2347784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3806958" y="2347784"/>
              <a:ext cx="4165200" cy="4998240"/>
              <a:chOff x="643995" y="1766754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3995" y="1766754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2921244" y="1960163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4195577" y="5071537"/>
              <a:ext cx="247375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94 – 66 = 28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837290" y="217954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4843836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65028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39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299218"/>
            <a:ext cx="4608000" cy="2385042"/>
            <a:chOff x="52675" y="1519935"/>
            <a:chExt cx="4608000" cy="2385042"/>
          </a:xfrm>
        </p:grpSpPr>
        <p:pic>
          <p:nvPicPr>
            <p:cNvPr id="24" name="Obrázek 23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675" y="1519935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1481962" y="229882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28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29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2252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88 - 59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51255" y="1762566"/>
            <a:ext cx="4165200" cy="4998240"/>
            <a:chOff x="519606" y="1800254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519606" y="1800254"/>
              <a:ext cx="4165200" cy="4998240"/>
              <a:chOff x="-2643357" y="1219224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643357" y="1219224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-494601" y="1362018"/>
                <a:ext cx="1847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72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kolacek CE" pitchFamily="50" charset="-18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922532" y="4605406"/>
              <a:ext cx="247375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88 – 59 = 29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837290" y="2179548"/>
            <a:ext cx="1462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rPr>
              <a:t>Jupíí</a:t>
            </a:r>
            <a:endParaRPr lang="cs-CZ" sz="5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061245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2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7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75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7" grpId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68357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248432" y="-195879"/>
            <a:ext cx="4608000" cy="2385042"/>
            <a:chOff x="248432" y="-195879"/>
            <a:chExt cx="4608000" cy="2385042"/>
          </a:xfrm>
        </p:grpSpPr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432" y="-195879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2" name="TextovéPole 11"/>
            <p:cNvSpPr txBox="1"/>
            <p:nvPr/>
          </p:nvSpPr>
          <p:spPr bwMode="auto">
            <a:xfrm>
              <a:off x="1685925" y="688975"/>
              <a:ext cx="1040670" cy="101566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85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26763" y="1367808"/>
            <a:ext cx="4608000" cy="2385042"/>
            <a:chOff x="2526763" y="1367808"/>
            <a:chExt cx="4608000" cy="2385042"/>
          </a:xfrm>
        </p:grpSpPr>
        <p:pic>
          <p:nvPicPr>
            <p:cNvPr id="24" name="Obrázek 23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26763" y="1367808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5" name="Obdélník 14"/>
            <p:cNvSpPr/>
            <p:nvPr/>
          </p:nvSpPr>
          <p:spPr bwMode="auto">
            <a:xfrm>
              <a:off x="3924300" y="2189163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83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67200" y="3124200"/>
            <a:ext cx="4608000" cy="2385042"/>
            <a:chOff x="4267200" y="3124200"/>
            <a:chExt cx="4608000" cy="2385042"/>
          </a:xfrm>
        </p:grpSpPr>
        <p:pic>
          <p:nvPicPr>
            <p:cNvPr id="23" name="Obrázek 22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67200" y="3124200"/>
              <a:ext cx="4608000" cy="2385042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 bwMode="auto">
            <a:xfrm>
              <a:off x="5751513" y="4005611"/>
              <a:ext cx="1040670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6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84</a:t>
              </a:r>
              <a:endPara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Šipka doprava 1">
            <a:hlinkClick r:id="rId8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636948" y="2696994"/>
            <a:ext cx="4193815" cy="4068000"/>
            <a:chOff x="636948" y="2696994"/>
            <a:chExt cx="4193815" cy="40680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48" y="2696994"/>
              <a:ext cx="4193815" cy="4068000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8" name="TextovéPole 27"/>
            <p:cNvSpPr txBox="1"/>
            <p:nvPr/>
          </p:nvSpPr>
          <p:spPr>
            <a:xfrm>
              <a:off x="1029495" y="4492961"/>
              <a:ext cx="235352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48 + 37 =</a:t>
              </a:r>
              <a:endPara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36948" y="1764980"/>
            <a:ext cx="4165200" cy="4998240"/>
            <a:chOff x="3806958" y="2347784"/>
            <a:chExt cx="4165200" cy="4998240"/>
          </a:xfrm>
        </p:grpSpPr>
        <p:grpSp>
          <p:nvGrpSpPr>
            <p:cNvPr id="5" name="Skupina 4"/>
            <p:cNvGrpSpPr/>
            <p:nvPr/>
          </p:nvGrpSpPr>
          <p:grpSpPr>
            <a:xfrm>
              <a:off x="3806958" y="2347784"/>
              <a:ext cx="4165200" cy="4998240"/>
              <a:chOff x="643995" y="1766754"/>
              <a:chExt cx="4165200" cy="4998240"/>
            </a:xfrm>
          </p:grpSpPr>
          <p:pic>
            <p:nvPicPr>
              <p:cNvPr id="3" name="Obrázek 2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3995" y="1766754"/>
                <a:ext cx="4165200" cy="4998240"/>
              </a:xfrm>
              <a:prstGeom prst="rect">
                <a:avLst/>
              </a:prstGeom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2811987" y="2181322"/>
                <a:ext cx="1462260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dirty="0" err="1" smtClean="0">
                    <a:solidFill>
                      <a:srgbClr val="00B0F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urlz MT" pitchFamily="82" charset="0"/>
                    <a:cs typeface="Segoe UI" pitchFamily="34" charset="0"/>
                  </a:rPr>
                  <a:t>Jupíí</a:t>
                </a:r>
                <a:endParaRPr lang="cs-CZ" sz="5400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urlz MT" pitchFamily="82" charset="0"/>
                  <a:cs typeface="Segoe UI" pitchFamily="34" charset="0"/>
                </a:endParaRP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4195577" y="5071537"/>
              <a:ext cx="24865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48 + 37 = 85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51584672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6444208" y="5932488"/>
            <a:ext cx="1763713" cy="70802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" name="PLÁČ.wav">
            <a:hlinkClick r:id="" action="ppaction://media"/>
          </p:cNvPr>
          <p:cNvPicPr>
            <a:picLocks noRot="1" noChangeAspect="1"/>
          </p:cNvPicPr>
          <p:nvPr>
            <a:wavAudioFile r:embed="rId1" name="PLÁČ.wav"/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12" y="764704"/>
            <a:ext cx="4762500" cy="571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14103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35548"/>
            <a:ext cx="1944000" cy="1944000"/>
          </a:xfrm>
          <a:prstGeom prst="rect">
            <a:avLst/>
          </a:prstGeom>
        </p:spPr>
      </p:pic>
      <p:sp>
        <p:nvSpPr>
          <p:cNvPr id="2" name="Šipka doprava 1">
            <a:hlinkClick r:id="rId6" action="ppaction://hlinksldjump"/>
          </p:cNvPr>
          <p:cNvSpPr/>
          <p:nvPr/>
        </p:nvSpPr>
        <p:spPr>
          <a:xfrm>
            <a:off x="6188400" y="5906888"/>
            <a:ext cx="1763712" cy="709612"/>
          </a:xfrm>
          <a:prstGeom prst="rightArrow">
            <a:avLst/>
          </a:prstGeom>
          <a:ln w="57150">
            <a:solidFill>
              <a:schemeClr val="bg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C000"/>
              </a:solidFill>
            </a:endParaRPr>
          </a:p>
        </p:txBody>
      </p:sp>
      <p:pic>
        <p:nvPicPr>
          <p:cNvPr id="14" name="MIMI1859.wav">
            <a:hlinkClick r:id="" action="ppaction://media"/>
          </p:cNvPr>
          <p:cNvPicPr>
            <a:picLocks noRot="1" noChangeAspect="1"/>
          </p:cNvPicPr>
          <p:nvPr>
            <a:wavAudioFile r:embed="rId1" name="MIMINKO.wav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1054870" y="1214626"/>
            <a:ext cx="5629033" cy="4998240"/>
            <a:chOff x="1054870" y="1214626"/>
            <a:chExt cx="5629033" cy="4998240"/>
          </a:xfrm>
        </p:grpSpPr>
        <p:grpSp>
          <p:nvGrpSpPr>
            <p:cNvPr id="10" name="Skupina 9"/>
            <p:cNvGrpSpPr/>
            <p:nvPr/>
          </p:nvGrpSpPr>
          <p:grpSpPr>
            <a:xfrm>
              <a:off x="1054870" y="1214626"/>
              <a:ext cx="5629033" cy="4998240"/>
              <a:chOff x="4195577" y="1790352"/>
              <a:chExt cx="5629033" cy="4998240"/>
            </a:xfrm>
          </p:grpSpPr>
          <p:grpSp>
            <p:nvGrpSpPr>
              <p:cNvPr id="5" name="Skupina 4"/>
              <p:cNvGrpSpPr/>
              <p:nvPr/>
            </p:nvGrpSpPr>
            <p:grpSpPr>
              <a:xfrm>
                <a:off x="5659410" y="1790352"/>
                <a:ext cx="4165200" cy="4998240"/>
                <a:chOff x="2496447" y="1209322"/>
                <a:chExt cx="4165200" cy="4998240"/>
              </a:xfrm>
            </p:grpSpPr>
            <p:pic>
              <p:nvPicPr>
                <p:cNvPr id="3" name="Obrázek 2"/>
                <p:cNvPicPr>
                  <a:picLocks noChangeAspect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496447" y="1209322"/>
                  <a:ext cx="4165200" cy="4998240"/>
                </a:xfrm>
                <a:prstGeom prst="rect">
                  <a:avLst/>
                </a:prstGeom>
              </p:spPr>
            </p:pic>
            <p:sp>
              <p:nvSpPr>
                <p:cNvPr id="4" name="TextovéPole 3"/>
                <p:cNvSpPr txBox="1"/>
                <p:nvPr/>
              </p:nvSpPr>
              <p:spPr>
                <a:xfrm>
                  <a:off x="4579047" y="1414551"/>
                  <a:ext cx="2082600" cy="120032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cs-CZ" sz="7200" b="1" dirty="0">
                    <a:solidFill>
                      <a:srgbClr val="00B0F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skolacek CE" pitchFamily="50" charset="-18"/>
                  </a:endParaRPr>
                </a:p>
              </p:txBody>
            </p:sp>
          </p:grpSp>
          <p:sp>
            <p:nvSpPr>
              <p:cNvPr id="8" name="TextovéPole 7"/>
              <p:cNvSpPr txBox="1"/>
              <p:nvPr/>
            </p:nvSpPr>
            <p:spPr>
              <a:xfrm>
                <a:off x="4195577" y="5071537"/>
                <a:ext cx="184731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3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sp>
          <p:nvSpPr>
            <p:cNvPr id="6" name="Obdélník 5"/>
            <p:cNvSpPr/>
            <p:nvPr/>
          </p:nvSpPr>
          <p:spPr>
            <a:xfrm>
              <a:off x="4601303" y="1696854"/>
              <a:ext cx="1777800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5400" dirty="0" smtClean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urlz MT" pitchFamily="82" charset="0"/>
                  <a:cs typeface="Segoe UI" pitchFamily="34" charset="0"/>
                </a:rPr>
                <a:t>Pá, pá</a:t>
              </a:r>
              <a:endParaRPr lang="cs-CZ" sz="5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  <a:cs typeface="Segoe U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53790828"/>
      </p:ext>
    </p:extLst>
  </p:cSld>
  <p:clrMapOvr>
    <a:masterClrMapping/>
  </p:clrMapOvr>
  <p:transition spd="slow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43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44116" y="1964739"/>
            <a:ext cx="72557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KLIPARTY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	KOČÁREK 	Mgr. Věra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Vasiljevičová</a:t>
            </a: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	SLUNÍČKO 	Mgr</a:t>
            </a: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Věra </a:t>
            </a:r>
            <a:r>
              <a:rPr lang="cs-CZ" sz="2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Vasiljevičová</a:t>
            </a: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ČÁP		Mgr</a:t>
            </a: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Věra </a:t>
            </a:r>
            <a:r>
              <a:rPr lang="cs-CZ" sz="2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Vasiljevičová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4684" y="3549884"/>
            <a:ext cx="84946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POZAD</a:t>
            </a:r>
            <a:r>
              <a:rPr lang="cs-CZ" sz="2400" dirty="0" smtClean="0">
                <a:solidFill>
                  <a:srgbClr val="FF0000"/>
                </a:solidFill>
              </a:rPr>
              <a:t>Í: Miroslav Sopko</a:t>
            </a:r>
          </a:p>
          <a:p>
            <a:r>
              <a:rPr lang="cs-CZ" dirty="0">
                <a:solidFill>
                  <a:srgbClr val="FF0000"/>
                </a:solidFill>
              </a:rPr>
              <a:t>http://</a:t>
            </a:r>
            <a:r>
              <a:rPr lang="cs-CZ" dirty="0" smtClean="0">
                <a:solidFill>
                  <a:srgbClr val="FF0000"/>
                </a:solidFill>
              </a:rPr>
              <a:t>www.zborovna.sk/kniznica.php?action=show_version&amp;id=78815&amp;hit=80006</a:t>
            </a:r>
            <a:r>
              <a:rPr lang="cs-CZ" sz="2400" dirty="0" smtClean="0">
                <a:solidFill>
                  <a:srgbClr val="FF0000"/>
                </a:solidFill>
              </a:rPr>
              <a:t>	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967266"/>
      </p:ext>
    </p:extLst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1844</TotalTime>
  <Words>329</Words>
  <Application>Microsoft Office PowerPoint</Application>
  <PresentationFormat>Předvádění na obrazovce (4:3)</PresentationFormat>
  <Paragraphs>175</Paragraphs>
  <Slides>43</Slides>
  <Notes>43</Notes>
  <HiddenSlides>0</HiddenSlides>
  <MMClips>41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Motív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MIMINKAUPRAVENO2</dc:title>
  <dc:creator>lenovo_ntb</dc:creator>
  <cp:lastModifiedBy>Učitel</cp:lastModifiedBy>
  <cp:revision>131</cp:revision>
  <dcterms:created xsi:type="dcterms:W3CDTF">2010-08-06T18:17:57Z</dcterms:created>
  <dcterms:modified xsi:type="dcterms:W3CDTF">2012-04-08T08:08:09Z</dcterms:modified>
</cp:coreProperties>
</file>