
<file path=[Content_Types].xml><?xml version="1.0" encoding="utf-8"?>
<Types xmlns="http://schemas.openxmlformats.org/package/2006/content-types">
  <Default Extension="wmf" ContentType="image/x-wmf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77" r:id="rId2"/>
    <p:sldId id="273" r:id="rId3"/>
    <p:sldId id="274" r:id="rId4"/>
    <p:sldId id="276" r:id="rId5"/>
    <p:sldId id="275" r:id="rId6"/>
    <p:sldId id="27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F5D79E-304F-4F41-A3A8-069C1A9AF907}" type="datetimeFigureOut">
              <a:rPr lang="cs-CZ" smtClean="0"/>
              <a:t>24.6.2014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29D583-F87A-488A-B904-6394687359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7338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9021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4052C-9C1F-49EB-93E0-F19482037DB1}" type="datetimeFigureOut">
              <a:rPr lang="cs-CZ" smtClean="0"/>
              <a:pPr/>
              <a:t>24.6.2014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B1A70B-1821-434B-AFDD-66B989108E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4052C-9C1F-49EB-93E0-F19482037DB1}" type="datetimeFigureOut">
              <a:rPr lang="cs-CZ" smtClean="0"/>
              <a:pPr/>
              <a:t>24.6.2014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B1A70B-1821-434B-AFDD-66B989108E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4052C-9C1F-49EB-93E0-F19482037DB1}" type="datetimeFigureOut">
              <a:rPr lang="cs-CZ" smtClean="0"/>
              <a:pPr/>
              <a:t>24.6.2014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B1A70B-1821-434B-AFDD-66B989108E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4052C-9C1F-49EB-93E0-F19482037DB1}" type="datetimeFigureOut">
              <a:rPr lang="cs-CZ" smtClean="0"/>
              <a:pPr/>
              <a:t>24.6.2014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B1A70B-1821-434B-AFDD-66B989108E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4052C-9C1F-49EB-93E0-F19482037DB1}" type="datetimeFigureOut">
              <a:rPr lang="cs-CZ" smtClean="0"/>
              <a:pPr/>
              <a:t>24.6.2014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B1A70B-1821-434B-AFDD-66B989108E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4052C-9C1F-49EB-93E0-F19482037DB1}" type="datetimeFigureOut">
              <a:rPr lang="cs-CZ" smtClean="0"/>
              <a:pPr/>
              <a:t>24.6.2014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B1A70B-1821-434B-AFDD-66B989108E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4052C-9C1F-49EB-93E0-F19482037DB1}" type="datetimeFigureOut">
              <a:rPr lang="cs-CZ" smtClean="0"/>
              <a:pPr/>
              <a:t>24.6.2014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B1A70B-1821-434B-AFDD-66B989108E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4052C-9C1F-49EB-93E0-F19482037DB1}" type="datetimeFigureOut">
              <a:rPr lang="cs-CZ" smtClean="0"/>
              <a:pPr/>
              <a:t>24.6.2014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B1A70B-1821-434B-AFDD-66B989108E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4052C-9C1F-49EB-93E0-F19482037DB1}" type="datetimeFigureOut">
              <a:rPr lang="cs-CZ" smtClean="0"/>
              <a:pPr/>
              <a:t>24.6.2014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B1A70B-1821-434B-AFDD-66B989108E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4052C-9C1F-49EB-93E0-F19482037DB1}" type="datetimeFigureOut">
              <a:rPr lang="cs-CZ" smtClean="0"/>
              <a:pPr/>
              <a:t>24.6.2014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B1A70B-1821-434B-AFDD-66B989108E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4052C-9C1F-49EB-93E0-F19482037DB1}" type="datetimeFigureOut">
              <a:rPr lang="cs-CZ" smtClean="0"/>
              <a:pPr/>
              <a:t>24.6.2014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B1A70B-1821-434B-AFDD-66B989108E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64052C-9C1F-49EB-93E0-F19482037DB1}" type="datetimeFigureOut">
              <a:rPr lang="cs-CZ" smtClean="0"/>
              <a:pPr/>
              <a:t>24.6.2014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B1A70B-1821-434B-AFDD-66B989108EC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emf"/><Relationship Id="rId5" Type="http://schemas.openxmlformats.org/officeDocument/2006/relationships/image" Target="../media/image6.emf"/><Relationship Id="rId4" Type="http://schemas.openxmlformats.org/officeDocument/2006/relationships/image" Target="../media/image5.e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e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emf"/><Relationship Id="rId5" Type="http://schemas.openxmlformats.org/officeDocument/2006/relationships/image" Target="../media/image5.e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e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emf"/><Relationship Id="rId5" Type="http://schemas.openxmlformats.org/officeDocument/2006/relationships/image" Target="../media/image5.e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emf"/><Relationship Id="rId3" Type="http://schemas.openxmlformats.org/officeDocument/2006/relationships/image" Target="../media/image3.wmf"/><Relationship Id="rId7" Type="http://schemas.openxmlformats.org/officeDocument/2006/relationships/image" Target="../media/image7.e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emf"/><Relationship Id="rId5" Type="http://schemas.openxmlformats.org/officeDocument/2006/relationships/image" Target="../media/image5.emf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475656" y="1412776"/>
            <a:ext cx="53818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FRANCOUZSKÝ JAZYK - </a:t>
            </a:r>
            <a:r>
              <a:rPr lang="cs-CZ" sz="2000" b="1" dirty="0" smtClean="0">
                <a:solidFill>
                  <a:schemeClr val="tx1"/>
                </a:solidFill>
                <a:effectLst/>
              </a:rPr>
              <a:t> </a:t>
            </a:r>
            <a:r>
              <a:rPr lang="cs-CZ" sz="2000" b="1" dirty="0" smtClean="0"/>
              <a:t>NÁZVY STÁTŮ</a:t>
            </a:r>
            <a:endParaRPr lang="cs-CZ" sz="2000" b="1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9265990"/>
              </p:ext>
            </p:extLst>
          </p:nvPr>
        </p:nvGraphicFramePr>
        <p:xfrm>
          <a:off x="349968" y="1988840"/>
          <a:ext cx="8567737" cy="402846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11277"/>
                <a:gridCol w="6656460"/>
              </a:tblGrid>
              <a:tr h="2667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7" marB="21017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škola hotelová a služeb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Kroměříž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7" marB="21017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21729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7" marB="21017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7" marB="21017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729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7" marB="21017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Ivana Nováková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7" marB="21017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729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1" marR="35021" marT="21017" marB="21017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FRJ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7" marB="21017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729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10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7" marB="21017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2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FRJ.3115.1F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7" marB="21017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729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7" marB="21017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vzdělávání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7" marB="21017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729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7" marB="21017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Jazykové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vzdělávání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7" marB="21017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729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7" marB="21017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Francouzský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jazyk- cestování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7" marB="21017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870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7" marB="21017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Názvy států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7" marB="21017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729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7" marB="21017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Power</a:t>
                      </a:r>
                      <a:r>
                        <a:rPr lang="cs-CZ" sz="10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point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7" marB="21017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729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7" marB="21017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7" marB="21017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708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7" marB="21017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7" marB="21017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635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7" marB="21017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7" marB="21017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3225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7" marB="21017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err="1" smtClean="0">
                          <a:latin typeface="Arial CE" pitchFamily="34" charset="-18"/>
                        </a:rPr>
                        <a:t>Hongrie</a:t>
                      </a:r>
                      <a:r>
                        <a:rPr lang="cs-CZ" sz="1000" dirty="0" smtClean="0">
                          <a:latin typeface="Arial CE" pitchFamily="34" charset="-18"/>
                        </a:rPr>
                        <a:t>,</a:t>
                      </a:r>
                      <a:r>
                        <a:rPr lang="cs-CZ" sz="1000" baseline="0" dirty="0" smtClean="0">
                          <a:latin typeface="Arial CE" pitchFamily="34" charset="-18"/>
                        </a:rPr>
                        <a:t> </a:t>
                      </a:r>
                      <a:r>
                        <a:rPr lang="cs-CZ" sz="1000" baseline="0" dirty="0" err="1" smtClean="0">
                          <a:latin typeface="Arial CE" pitchFamily="34" charset="-18"/>
                        </a:rPr>
                        <a:t>Autriche</a:t>
                      </a:r>
                      <a:endParaRPr lang="cs-CZ" sz="1000" dirty="0">
                        <a:latin typeface="Arial CE" pitchFamily="34" charset="-18"/>
                      </a:endParaRPr>
                    </a:p>
                  </a:txBody>
                  <a:tcPr marL="35021" marR="35021" marT="21017" marB="21017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729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7" marB="21017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 ověření – 11.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7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.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2013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7" marB="21017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4520" y="22258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83260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188640"/>
            <a:ext cx="6381464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Les </a:t>
            </a:r>
            <a:r>
              <a:rPr lang="cs-CZ" dirty="0" err="1" smtClean="0"/>
              <a:t>pays</a:t>
            </a:r>
            <a:r>
              <a:rPr lang="cs-CZ" dirty="0" smtClean="0"/>
              <a:t> </a:t>
            </a:r>
            <a:r>
              <a:rPr lang="cs-CZ" dirty="0" err="1" smtClean="0"/>
              <a:t>voisins</a:t>
            </a:r>
            <a:r>
              <a:rPr lang="cs-CZ" dirty="0" smtClean="0"/>
              <a:t> de la </a:t>
            </a:r>
            <a:r>
              <a:rPr lang="cs-CZ" dirty="0" err="1" smtClean="0"/>
              <a:t>République</a:t>
            </a:r>
            <a:r>
              <a:rPr lang="cs-CZ" dirty="0" smtClean="0"/>
              <a:t> </a:t>
            </a:r>
            <a:r>
              <a:rPr lang="cs-CZ" dirty="0" err="1" smtClean="0"/>
              <a:t>Tch</a:t>
            </a:r>
            <a:r>
              <a:rPr lang="fr-FR" dirty="0" smtClean="0"/>
              <a:t>èque sont:</a:t>
            </a:r>
            <a:endParaRPr lang="cs-CZ" dirty="0"/>
          </a:p>
        </p:txBody>
      </p:sp>
      <p:pic>
        <p:nvPicPr>
          <p:cNvPr id="29699" name="Picture 3" descr="C:\Users\Novákovi\AppData\Local\Microsoft\Windows\Temporary Internet Files\Content.IE5\IXCGEJ29\MC90001586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37522" y="1763374"/>
            <a:ext cx="2179638" cy="1902966"/>
          </a:xfrm>
          <a:prstGeom prst="rect">
            <a:avLst/>
          </a:prstGeom>
          <a:noFill/>
        </p:spPr>
      </p:pic>
      <p:pic>
        <p:nvPicPr>
          <p:cNvPr id="29700" name="Picture 4" descr="C:\Users\Novákovi\AppData\Local\Microsoft\Windows\Temporary Internet Files\Content.IE5\3P3A5HTD\MC90043514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7906" y="1807461"/>
            <a:ext cx="1577975" cy="1988840"/>
          </a:xfrm>
          <a:prstGeom prst="rect">
            <a:avLst/>
          </a:prstGeom>
          <a:noFill/>
        </p:spPr>
      </p:pic>
      <p:pic>
        <p:nvPicPr>
          <p:cNvPr id="29702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8839" y="1234658"/>
            <a:ext cx="3131839" cy="2376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9701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620688"/>
            <a:ext cx="1440160" cy="1179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9703" name="Picture 7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308304" y="3844824"/>
            <a:ext cx="1656184" cy="19287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TextovéPole 10"/>
          <p:cNvSpPr txBox="1"/>
          <p:nvPr/>
        </p:nvSpPr>
        <p:spPr>
          <a:xfrm>
            <a:off x="395536" y="414908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547936" y="430148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683568" y="364502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1862273" y="4116814"/>
            <a:ext cx="1592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La </a:t>
            </a:r>
            <a:r>
              <a:rPr lang="cs-CZ" dirty="0" err="1" smtClean="0"/>
              <a:t>Pologne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399709" y="4579502"/>
            <a:ext cx="1592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</a:t>
            </a:r>
            <a:r>
              <a:rPr lang="fr-FR" dirty="0" smtClean="0"/>
              <a:t>’Allemagne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335560" y="4605754"/>
            <a:ext cx="1592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La </a:t>
            </a:r>
            <a:r>
              <a:rPr lang="fr-FR" dirty="0" smtClean="0"/>
              <a:t>Slovaquie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877220" y="5197842"/>
            <a:ext cx="1592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</a:t>
            </a:r>
            <a:r>
              <a:rPr lang="fr-FR" dirty="0" smtClean="0"/>
              <a:t>’Autriche</a:t>
            </a:r>
            <a:endParaRPr lang="cs-CZ" dirty="0"/>
          </a:p>
        </p:txBody>
      </p:sp>
      <p:pic>
        <p:nvPicPr>
          <p:cNvPr id="18" name="Picture 2" descr="C:\Users\Novákovi\AppData\Local\Microsoft\Windows\Temporary Internet Files\Content.IE5\78UHJ7JA\MC900408361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049611" y="3024113"/>
            <a:ext cx="1955800" cy="1196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fr-FR" dirty="0" smtClean="0"/>
              <a:t>Assossiez les pays et les images:</a:t>
            </a:r>
            <a:endParaRPr lang="cs-CZ" dirty="0"/>
          </a:p>
        </p:txBody>
      </p:sp>
      <p:pic>
        <p:nvPicPr>
          <p:cNvPr id="29698" name="Picture 2" descr="C:\Users\Novákovi\AppData\Local\Microsoft\Windows\Temporary Internet Files\Content.IE5\IXCGEJ29\MC90040573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1988840"/>
            <a:ext cx="1955800" cy="1263650"/>
          </a:xfrm>
          <a:prstGeom prst="rect">
            <a:avLst/>
          </a:prstGeom>
          <a:noFill/>
        </p:spPr>
      </p:pic>
      <p:pic>
        <p:nvPicPr>
          <p:cNvPr id="29699" name="Picture 3" descr="C:\Users\Novákovi\AppData\Local\Microsoft\Windows\Temporary Internet Files\Content.IE5\IXCGEJ29\MC90001586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56052" y="1473547"/>
            <a:ext cx="2179638" cy="1902966"/>
          </a:xfrm>
          <a:prstGeom prst="rect">
            <a:avLst/>
          </a:prstGeom>
          <a:noFill/>
        </p:spPr>
      </p:pic>
      <p:pic>
        <p:nvPicPr>
          <p:cNvPr id="29700" name="Picture 4" descr="C:\Users\Novákovi\AppData\Local\Microsoft\Windows\Temporary Internet Files\Content.IE5\3P3A5HTD\MC90043514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64288" y="908720"/>
            <a:ext cx="1577975" cy="1988840"/>
          </a:xfrm>
          <a:prstGeom prst="rect">
            <a:avLst/>
          </a:prstGeom>
          <a:noFill/>
        </p:spPr>
      </p:pic>
      <p:pic>
        <p:nvPicPr>
          <p:cNvPr id="29702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" y="908720"/>
            <a:ext cx="3131839" cy="2376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9701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620688"/>
            <a:ext cx="1440160" cy="1179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9703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12160" y="4221088"/>
            <a:ext cx="1656184" cy="15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TextovéPole 10"/>
          <p:cNvSpPr txBox="1"/>
          <p:nvPr/>
        </p:nvSpPr>
        <p:spPr>
          <a:xfrm>
            <a:off x="395536" y="414908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547936" y="430148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683568" y="364502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395536" y="3797424"/>
            <a:ext cx="1592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La </a:t>
            </a:r>
            <a:r>
              <a:rPr lang="cs-CZ" dirty="0" err="1" smtClean="0"/>
              <a:t>Pologne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95536" y="4437112"/>
            <a:ext cx="1592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</a:t>
            </a:r>
            <a:r>
              <a:rPr lang="fr-FR" dirty="0" smtClean="0"/>
              <a:t>’Allemagne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11560" y="5013176"/>
            <a:ext cx="1592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La </a:t>
            </a:r>
            <a:r>
              <a:rPr lang="fr-FR" dirty="0" smtClean="0"/>
              <a:t>Slovaquie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11560" y="5589240"/>
            <a:ext cx="1592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</a:t>
            </a:r>
            <a:r>
              <a:rPr lang="fr-FR" dirty="0" smtClean="0"/>
              <a:t>’Autriche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864096"/>
          </a:xfrm>
        </p:spPr>
        <p:txBody>
          <a:bodyPr>
            <a:normAutofit fontScale="90000"/>
          </a:bodyPr>
          <a:lstStyle/>
          <a:p>
            <a:r>
              <a:rPr lang="fr-FR" dirty="0" smtClean="0"/>
              <a:t>Assossiez les pays et les images</a:t>
            </a:r>
            <a:br>
              <a:rPr lang="fr-FR" dirty="0" smtClean="0"/>
            </a:br>
            <a:r>
              <a:rPr lang="cs-CZ" dirty="0" smtClean="0"/>
              <a:t>řešení</a:t>
            </a:r>
            <a:r>
              <a:rPr lang="fr-FR" dirty="0" smtClean="0"/>
              <a:t>:</a:t>
            </a:r>
            <a:endParaRPr lang="cs-CZ" dirty="0"/>
          </a:p>
        </p:txBody>
      </p:sp>
      <p:pic>
        <p:nvPicPr>
          <p:cNvPr id="29698" name="Picture 2" descr="C:\Users\Novákovi\AppData\Local\Microsoft\Windows\Temporary Internet Files\Content.IE5\IXCGEJ29\MC90040573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1844824"/>
            <a:ext cx="1955800" cy="1263650"/>
          </a:xfrm>
          <a:prstGeom prst="rect">
            <a:avLst/>
          </a:prstGeom>
          <a:noFill/>
        </p:spPr>
      </p:pic>
      <p:pic>
        <p:nvPicPr>
          <p:cNvPr id="29699" name="Picture 3" descr="C:\Users\Novákovi\AppData\Local\Microsoft\Windows\Temporary Internet Files\Content.IE5\IXCGEJ29\MC90001586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56052" y="1473547"/>
            <a:ext cx="2179638" cy="1902966"/>
          </a:xfrm>
          <a:prstGeom prst="rect">
            <a:avLst/>
          </a:prstGeom>
          <a:noFill/>
        </p:spPr>
      </p:pic>
      <p:pic>
        <p:nvPicPr>
          <p:cNvPr id="29700" name="Picture 4" descr="C:\Users\Novákovi\AppData\Local\Microsoft\Windows\Temporary Internet Files\Content.IE5\3P3A5HTD\MC90043514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64288" y="908720"/>
            <a:ext cx="1577975" cy="1988840"/>
          </a:xfrm>
          <a:prstGeom prst="rect">
            <a:avLst/>
          </a:prstGeom>
          <a:noFill/>
        </p:spPr>
      </p:pic>
      <p:pic>
        <p:nvPicPr>
          <p:cNvPr id="29702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" y="908720"/>
            <a:ext cx="3131839" cy="2376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9701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620688"/>
            <a:ext cx="1440160" cy="1179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9703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12160" y="4221088"/>
            <a:ext cx="1656184" cy="15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TextovéPole 10"/>
          <p:cNvSpPr txBox="1"/>
          <p:nvPr/>
        </p:nvSpPr>
        <p:spPr>
          <a:xfrm>
            <a:off x="395536" y="414908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547936" y="430148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683568" y="364502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6660232" y="5373216"/>
            <a:ext cx="1592560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L</a:t>
            </a:r>
            <a:r>
              <a:rPr lang="fr-FR" dirty="0" smtClean="0"/>
              <a:t>’Allemagne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547664" y="2708920"/>
            <a:ext cx="1592560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L</a:t>
            </a:r>
            <a:r>
              <a:rPr lang="fr-FR" dirty="0" smtClean="0"/>
              <a:t>’Autriche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04248" y="2636912"/>
            <a:ext cx="1520552" cy="36933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txBody>
          <a:bodyPr wrap="square" rtlCol="0">
            <a:spAutoFit/>
          </a:bodyPr>
          <a:lstStyle/>
          <a:p>
            <a:r>
              <a:rPr lang="cs-CZ" dirty="0" smtClean="0"/>
              <a:t>La </a:t>
            </a:r>
            <a:r>
              <a:rPr lang="cs-CZ" dirty="0" err="1" smtClean="0"/>
              <a:t>Pologne</a:t>
            </a:r>
            <a:endParaRPr lang="cs-CZ" dirty="0"/>
          </a:p>
        </p:txBody>
      </p:sp>
      <p:pic>
        <p:nvPicPr>
          <p:cNvPr id="1026" name="Picture 2" descr="C:\Users\Novákovi\AppData\Local\Microsoft\Windows\Temporary Internet Files\Content.IE5\78UHJ7JA\MC900408361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67544" y="3501008"/>
            <a:ext cx="1955800" cy="1196975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539552" y="4581128"/>
            <a:ext cx="1520552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La </a:t>
            </a:r>
            <a:r>
              <a:rPr lang="fr-FR" dirty="0" smtClean="0"/>
              <a:t>Slovaquie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Les </a:t>
            </a:r>
            <a:r>
              <a:rPr lang="cs-CZ" dirty="0" err="1" smtClean="0"/>
              <a:t>pays</a:t>
            </a:r>
            <a:r>
              <a:rPr lang="cs-CZ" dirty="0" smtClean="0"/>
              <a:t> </a:t>
            </a:r>
            <a:r>
              <a:rPr lang="cs-CZ" dirty="0" err="1" smtClean="0"/>
              <a:t>voisins</a:t>
            </a:r>
            <a:r>
              <a:rPr lang="cs-CZ" dirty="0" smtClean="0"/>
              <a:t> de la </a:t>
            </a:r>
            <a:r>
              <a:rPr lang="cs-CZ" dirty="0" err="1" smtClean="0"/>
              <a:t>République</a:t>
            </a:r>
            <a:r>
              <a:rPr lang="cs-CZ" dirty="0" smtClean="0"/>
              <a:t> </a:t>
            </a:r>
            <a:r>
              <a:rPr lang="cs-CZ" dirty="0" err="1" smtClean="0"/>
              <a:t>Tch</a:t>
            </a:r>
            <a:r>
              <a:rPr lang="fr-FR" dirty="0" smtClean="0"/>
              <a:t>èque sont:</a:t>
            </a:r>
            <a:endParaRPr lang="cs-CZ" dirty="0"/>
          </a:p>
        </p:txBody>
      </p:sp>
      <p:pic>
        <p:nvPicPr>
          <p:cNvPr id="29698" name="Picture 2" descr="C:\Users\Novákovi\AppData\Local\Microsoft\Windows\Temporary Internet Files\Content.IE5\IXCGEJ29\MC90040573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1988840"/>
            <a:ext cx="1955800" cy="1263650"/>
          </a:xfrm>
          <a:prstGeom prst="rect">
            <a:avLst/>
          </a:prstGeom>
          <a:noFill/>
        </p:spPr>
      </p:pic>
      <p:pic>
        <p:nvPicPr>
          <p:cNvPr id="29699" name="Picture 3" descr="C:\Users\Novákovi\AppData\Local\Microsoft\Windows\Temporary Internet Files\Content.IE5\IXCGEJ29\MC90001586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56052" y="1473547"/>
            <a:ext cx="2179638" cy="1902966"/>
          </a:xfrm>
          <a:prstGeom prst="rect">
            <a:avLst/>
          </a:prstGeom>
          <a:noFill/>
        </p:spPr>
      </p:pic>
      <p:pic>
        <p:nvPicPr>
          <p:cNvPr id="29700" name="Picture 4" descr="C:\Users\Novákovi\AppData\Local\Microsoft\Windows\Temporary Internet Files\Content.IE5\3P3A5HTD\MC90043514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64288" y="908720"/>
            <a:ext cx="1577975" cy="1988840"/>
          </a:xfrm>
          <a:prstGeom prst="rect">
            <a:avLst/>
          </a:prstGeom>
          <a:noFill/>
        </p:spPr>
      </p:pic>
      <p:pic>
        <p:nvPicPr>
          <p:cNvPr id="29702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" y="908720"/>
            <a:ext cx="3131839" cy="2376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9701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620688"/>
            <a:ext cx="1440160" cy="1179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9703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12160" y="4221088"/>
            <a:ext cx="1656184" cy="15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9704" name="Picture 8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555776" y="4221088"/>
            <a:ext cx="2664296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TextovéPole 10"/>
          <p:cNvSpPr txBox="1"/>
          <p:nvPr/>
        </p:nvSpPr>
        <p:spPr>
          <a:xfrm>
            <a:off x="395536" y="414908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547936" y="430148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683568" y="364502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395536" y="3797424"/>
            <a:ext cx="1592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La </a:t>
            </a:r>
            <a:r>
              <a:rPr lang="cs-CZ" dirty="0" err="1" smtClean="0"/>
              <a:t>Pologne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95536" y="4437112"/>
            <a:ext cx="1592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</a:t>
            </a:r>
            <a:r>
              <a:rPr lang="fr-FR" dirty="0" smtClean="0"/>
              <a:t>’Allemagne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11560" y="5013176"/>
            <a:ext cx="1592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La </a:t>
            </a:r>
            <a:r>
              <a:rPr lang="fr-FR" dirty="0" smtClean="0"/>
              <a:t>Slovaquie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11560" y="5589240"/>
            <a:ext cx="1592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</a:t>
            </a:r>
            <a:r>
              <a:rPr lang="fr-FR" dirty="0" smtClean="0"/>
              <a:t>’Autriche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0" fontAlgn="base" hangingPunct="0"/>
            <a:r>
              <a:rPr lang="cs-CZ" dirty="0"/>
              <a:t>Obrázky:</a:t>
            </a:r>
          </a:p>
          <a:p>
            <a:pPr eaLnBrk="0" fontAlgn="base" hangingPunct="0"/>
            <a:r>
              <a:rPr lang="cs-CZ" dirty="0"/>
              <a:t>[cit. 2010-10-04]. Dostupný pod licencí Microsoft Office 2010 na WWW: &lt;</a:t>
            </a:r>
            <a:r>
              <a:rPr lang="cs-CZ" u="sng" dirty="0">
                <a:hlinkClick r:id="rId2"/>
              </a:rPr>
              <a:t>http://office.microsoft.com/</a:t>
            </a:r>
            <a:r>
              <a:rPr lang="cs-CZ" u="sng" dirty="0" err="1">
                <a:hlinkClick r:id="rId2"/>
              </a:rPr>
              <a:t>cs-cz</a:t>
            </a:r>
            <a:r>
              <a:rPr lang="cs-CZ" u="sng" dirty="0">
                <a:hlinkClick r:id="rId2"/>
              </a:rPr>
              <a:t>/</a:t>
            </a:r>
            <a:r>
              <a:rPr lang="cs-CZ" u="sng" dirty="0" err="1">
                <a:hlinkClick r:id="rId2"/>
              </a:rPr>
              <a:t>images</a:t>
            </a:r>
            <a:r>
              <a:rPr lang="cs-CZ" u="sng">
                <a:hlinkClick r:id="rId2"/>
              </a:rPr>
              <a:t>/</a:t>
            </a:r>
            <a:r>
              <a:rPr lang="cs-CZ"/>
              <a:t>&gt;.</a:t>
            </a:r>
          </a:p>
        </p:txBody>
      </p:sp>
    </p:spTree>
    <p:extLst>
      <p:ext uri="{BB962C8B-B14F-4D97-AF65-F5344CB8AC3E}">
        <p14:creationId xmlns:p14="http://schemas.microsoft.com/office/powerpoint/2010/main" val="94063694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329</TotalTime>
  <Words>163</Words>
  <Application>Microsoft Office PowerPoint</Application>
  <PresentationFormat>Předvádění na obrazovce (4:3)</PresentationFormat>
  <Paragraphs>52</Paragraphs>
  <Slides>6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1" baseType="lpstr">
      <vt:lpstr>Arial</vt:lpstr>
      <vt:lpstr>Arial CE</vt:lpstr>
      <vt:lpstr>Calibri</vt:lpstr>
      <vt:lpstr>Times New Roman</vt:lpstr>
      <vt:lpstr>Motiv sady Office</vt:lpstr>
      <vt:lpstr>Prezentace aplikace PowerPoint</vt:lpstr>
      <vt:lpstr>Les pays voisins de la République Tchèque sont:</vt:lpstr>
      <vt:lpstr>Assossiez les pays et les images:</vt:lpstr>
      <vt:lpstr>Assossiez les pays et les images řešení:</vt:lpstr>
      <vt:lpstr>Les pays voisins de la République Tchèque sont: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Novákovi</dc:creator>
  <cp:lastModifiedBy>Zdeněk Laski</cp:lastModifiedBy>
  <cp:revision>44</cp:revision>
  <dcterms:created xsi:type="dcterms:W3CDTF">2012-05-07T15:24:58Z</dcterms:created>
  <dcterms:modified xsi:type="dcterms:W3CDTF">2014-06-24T08:22:04Z</dcterms:modified>
</cp:coreProperties>
</file>