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15DE147-3397-4535-BFB9-48B2E525E8D3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B7FBCE0-D73A-4416-AB76-7A70D0EB54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14" name="camera.wav"/>
          </p:stSnd>
        </p:sndAc>
      </p:transition>
    </mc:Choice>
    <mc:Fallback>
      <p:transition spd="slow">
        <p:checker/>
        <p:sndAc>
          <p:stSnd>
            <p:snd r:embed="rId1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4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98532" y="2189528"/>
            <a:ext cx="659469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dirty="0" smtClean="0"/>
              <a:t>  </a:t>
            </a:r>
            <a:r>
              <a:rPr lang="cs-CZ" sz="2600" dirty="0" smtClean="0"/>
              <a:t>VY_32_INOVACE_05_Vzory rodu mužského</a:t>
            </a:r>
            <a:endParaRPr lang="cs-CZ" sz="2600" dirty="0"/>
          </a:p>
        </p:txBody>
      </p:sp>
      <p:sp>
        <p:nvSpPr>
          <p:cNvPr id="6" name="Obdélník 5"/>
          <p:cNvSpPr/>
          <p:nvPr/>
        </p:nvSpPr>
        <p:spPr>
          <a:xfrm>
            <a:off x="3365278" y="2852934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OP </a:t>
            </a:r>
            <a:r>
              <a:rPr lang="cs-CZ" sz="2000" dirty="0"/>
              <a:t>VK  Peníze školám </a:t>
            </a:r>
          </a:p>
          <a:p>
            <a:r>
              <a:rPr lang="cs-CZ" sz="2000" dirty="0" smtClean="0"/>
              <a:t>Registrační </a:t>
            </a:r>
            <a:r>
              <a:rPr lang="cs-CZ" sz="2000" dirty="0"/>
              <a:t>číslo projektu : </a:t>
            </a:r>
            <a:r>
              <a:rPr lang="cs-CZ" sz="2000" dirty="0" smtClean="0"/>
              <a:t>      CZ.1.07/1.4.00/21.0385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718468" y="4205500"/>
            <a:ext cx="6912768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ZŠ </a:t>
            </a:r>
            <a:r>
              <a:rPr lang="cs-CZ" sz="2000" dirty="0"/>
              <a:t>Hladké </a:t>
            </a:r>
            <a:r>
              <a:rPr lang="cs-CZ" sz="2000" dirty="0" err="1" smtClean="0"/>
              <a:t>Životice</a:t>
            </a:r>
            <a:r>
              <a:rPr lang="cs-CZ" sz="2000" dirty="0" smtClean="0"/>
              <a:t> okres Nový Jičín, </a:t>
            </a:r>
            <a:r>
              <a:rPr lang="cs-CZ" sz="2000" dirty="0"/>
              <a:t>příspěvková </a:t>
            </a:r>
            <a:r>
              <a:rPr lang="cs-CZ" sz="2000" dirty="0" smtClean="0"/>
              <a:t>organizace, IČ: 73184322</a:t>
            </a:r>
            <a:endParaRPr lang="cs-CZ" sz="2000" dirty="0"/>
          </a:p>
          <a:p>
            <a:r>
              <a:rPr lang="cs-CZ" sz="2000" dirty="0" smtClean="0"/>
              <a:t>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</a:t>
            </a:r>
            <a:endParaRPr lang="cs-CZ" sz="2000" dirty="0"/>
          </a:p>
          <a:p>
            <a:r>
              <a:rPr lang="cs-CZ" sz="2400" dirty="0" smtClean="0"/>
              <a:t>   </a:t>
            </a:r>
            <a:endParaRPr lang="cs-CZ" sz="2400" dirty="0"/>
          </a:p>
          <a:p>
            <a:r>
              <a:rPr lang="cs-CZ" dirty="0"/>
              <a:t>                   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2352762" y="5053106"/>
            <a:ext cx="48965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    Doporučeno </a:t>
            </a:r>
            <a:r>
              <a:rPr lang="cs-CZ" sz="2000" dirty="0"/>
              <a:t>pro 4</a:t>
            </a:r>
            <a:r>
              <a:rPr lang="cs-CZ" sz="2000" dirty="0" smtClean="0"/>
              <a:t>. - </a:t>
            </a:r>
            <a:r>
              <a:rPr lang="cs-CZ" sz="2000" dirty="0"/>
              <a:t>5. ročník </a:t>
            </a:r>
            <a:r>
              <a:rPr lang="cs-CZ" sz="2000" dirty="0" smtClean="0"/>
              <a:t>ZŠ</a:t>
            </a:r>
            <a:endParaRPr lang="cs-CZ" sz="2000" dirty="0"/>
          </a:p>
          <a:p>
            <a:r>
              <a:rPr lang="cs-CZ" sz="2000" dirty="0"/>
              <a:t>             </a:t>
            </a:r>
            <a:r>
              <a:rPr lang="cs-CZ" sz="2000" dirty="0" smtClean="0"/>
              <a:t> Předmět </a:t>
            </a:r>
            <a:r>
              <a:rPr lang="cs-CZ" sz="2000" dirty="0"/>
              <a:t>: Český jazyk</a:t>
            </a:r>
          </a:p>
          <a:p>
            <a:r>
              <a:rPr lang="cs-CZ" sz="2000" dirty="0"/>
              <a:t>          </a:t>
            </a:r>
            <a:r>
              <a:rPr lang="cs-CZ" sz="2000" dirty="0" smtClean="0"/>
              <a:t> </a:t>
            </a:r>
            <a:r>
              <a:rPr lang="cs-CZ" sz="2000" dirty="0"/>
              <a:t>Autor : Mgr. Šárka </a:t>
            </a:r>
            <a:r>
              <a:rPr lang="cs-CZ" sz="2000" dirty="0" err="1"/>
              <a:t>Hoňková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2448820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018816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Vzory rodu mužského </a:t>
            </a:r>
          </a:p>
          <a:p>
            <a:pPr algn="ctr"/>
            <a:r>
              <a:rPr lang="cs-CZ" sz="66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</a:t>
            </a:r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sou: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00206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37500" y="4149080"/>
            <a:ext cx="31518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předseda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7663" y="2133838"/>
            <a:ext cx="13660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pán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10177" y="5445224"/>
            <a:ext cx="243688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soudce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83282" y="2113903"/>
            <a:ext cx="155363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muž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378837" y="4149080"/>
            <a:ext cx="169790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79912" y="2852936"/>
            <a:ext cx="164096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hrad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230219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1" grpId="0"/>
      <p:bldP spid="13" grpId="0"/>
      <p:bldP spid="17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32851"/>
            <a:ext cx="91440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Vzory rodu mužského </a:t>
            </a:r>
          </a:p>
          <a:p>
            <a:pPr algn="ctr"/>
            <a:r>
              <a:rPr lang="cs-CZ" sz="60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</a:t>
            </a:r>
            <a:r>
              <a:rPr lang="cs-CZ" sz="6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ělíme na:</a:t>
            </a:r>
            <a:endParaRPr lang="cs-CZ" sz="60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00206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05430" y="3036940"/>
            <a:ext cx="23342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měkké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305430" y="5162822"/>
            <a:ext cx="192071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tvrdé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 algn="ctr"/>
            <a:endParaRPr lang="cs-CZ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3260070" y="5133119"/>
            <a:ext cx="1543733" cy="5539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508089" y="5771494"/>
            <a:ext cx="12658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4031937" y="3437935"/>
            <a:ext cx="1199903" cy="343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3851919" y="2851398"/>
            <a:ext cx="942629" cy="508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Obdélník 49"/>
          <p:cNvSpPr/>
          <p:nvPr/>
        </p:nvSpPr>
        <p:spPr>
          <a:xfrm>
            <a:off x="539552" y="1672237"/>
            <a:ext cx="91723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1)</a:t>
            </a:r>
            <a:endParaRPr lang="cs-CZ" sz="6000" dirty="0"/>
          </a:p>
        </p:txBody>
      </p:sp>
      <p:sp>
        <p:nvSpPr>
          <p:cNvPr id="52" name="Obdélník 51"/>
          <p:cNvSpPr/>
          <p:nvPr/>
        </p:nvSpPr>
        <p:spPr>
          <a:xfrm>
            <a:off x="5349926" y="2156509"/>
            <a:ext cx="140294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muž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5332545" y="2944726"/>
            <a:ext cx="152958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5318383" y="4492570"/>
            <a:ext cx="123623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pán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5255877" y="5271561"/>
            <a:ext cx="147989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hrad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3851919" y="3558445"/>
            <a:ext cx="1199903" cy="5186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132922" y="3661573"/>
            <a:ext cx="218842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oudce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31" name="Přímá spojnice 30"/>
          <p:cNvCxnSpPr/>
          <p:nvPr/>
        </p:nvCxnSpPr>
        <p:spPr>
          <a:xfrm>
            <a:off x="3260070" y="5949280"/>
            <a:ext cx="1791752" cy="4764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4815528" y="6010253"/>
            <a:ext cx="282321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předseda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868949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1" grpId="0"/>
      <p:bldP spid="50" grpId="0"/>
      <p:bldP spid="52" grpId="0"/>
      <p:bldP spid="54" grpId="0"/>
      <p:bldP spid="56" grpId="0"/>
      <p:bldP spid="58" grpId="0"/>
      <p:bldP spid="15" grpId="0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34134" y="2824936"/>
            <a:ext cx="259398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životné</a:t>
            </a:r>
          </a:p>
        </p:txBody>
      </p:sp>
      <p:sp>
        <p:nvSpPr>
          <p:cNvPr id="7" name="Obdélník 6"/>
          <p:cNvSpPr/>
          <p:nvPr/>
        </p:nvSpPr>
        <p:spPr>
          <a:xfrm>
            <a:off x="208511" y="5559623"/>
            <a:ext cx="340029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>
                    <a:lumMod val="95000"/>
                    <a:lumOff val="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neživotné</a:t>
            </a: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3628114" y="2428805"/>
            <a:ext cx="1477656" cy="9613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28114" y="3452217"/>
            <a:ext cx="1507155" cy="2960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628114" y="3452217"/>
            <a:ext cx="1507155" cy="11289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699911" y="3036718"/>
            <a:ext cx="1405859" cy="3624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-1579" y="-24115"/>
            <a:ext cx="90364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6000" b="1" dirty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Vzory rodu mužského </a:t>
            </a:r>
          </a:p>
          <a:p>
            <a:pPr lvl="0" algn="ctr"/>
            <a:r>
              <a:rPr lang="cs-CZ" sz="6000" b="1" dirty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dělíme na:</a:t>
            </a:r>
          </a:p>
        </p:txBody>
      </p:sp>
      <p:sp>
        <p:nvSpPr>
          <p:cNvPr id="3" name="Obdélník 2"/>
          <p:cNvSpPr/>
          <p:nvPr/>
        </p:nvSpPr>
        <p:spPr>
          <a:xfrm>
            <a:off x="991417" y="1641939"/>
            <a:ext cx="91723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2)</a:t>
            </a:r>
            <a:endParaRPr lang="cs-CZ" sz="6000" dirty="0">
              <a:solidFill>
                <a:srgbClr val="000000"/>
              </a:solidFill>
            </a:endParaRPr>
          </a:p>
        </p:txBody>
      </p:sp>
      <p:cxnSp>
        <p:nvCxnSpPr>
          <p:cNvPr id="19" name="Přímá spojnice 18"/>
          <p:cNvCxnSpPr>
            <a:stCxn id="7" idx="3"/>
          </p:cNvCxnSpPr>
          <p:nvPr/>
        </p:nvCxnSpPr>
        <p:spPr>
          <a:xfrm flipV="1">
            <a:off x="3608801" y="5733256"/>
            <a:ext cx="168817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608801" y="6165304"/>
            <a:ext cx="171535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5189124" y="1920974"/>
            <a:ext cx="12362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pán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159485" y="2657602"/>
            <a:ext cx="140294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muž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159485" y="3437581"/>
            <a:ext cx="282321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předseda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159485" y="4221191"/>
            <a:ext cx="218842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soudce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5267567" y="5144124"/>
            <a:ext cx="147989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hrad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5242720" y="5887358"/>
            <a:ext cx="152958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6358371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2" grpId="0"/>
      <p:bldP spid="3" grpId="0"/>
      <p:bldP spid="25" grpId="0"/>
      <p:bldP spid="27" grpId="0"/>
      <p:bldP spid="29" grpId="0"/>
      <p:bldP spid="38" grpId="0"/>
      <p:bldP spid="50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-25011" y="72723"/>
            <a:ext cx="899998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60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Spoj </a:t>
            </a:r>
            <a:r>
              <a:rPr lang="cs-CZ" sz="6000" b="1" dirty="0" err="1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podst</a:t>
            </a:r>
            <a:r>
              <a:rPr lang="cs-CZ" sz="60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. </a:t>
            </a:r>
            <a:r>
              <a:rPr lang="cs-CZ" sz="6000" b="1" dirty="0" err="1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</a:t>
            </a:r>
            <a:r>
              <a:rPr lang="cs-CZ" sz="6000" b="1" dirty="0" err="1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  <a:r>
              <a:rPr lang="cs-CZ" sz="60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. se vzory</a:t>
            </a:r>
            <a:endParaRPr lang="cs-CZ" sz="6000" b="1" dirty="0">
              <a:ln w="31550" cmpd="sng">
                <a:gradFill>
                  <a:gsLst>
                    <a:gs pos="25000">
                      <a:srgbClr val="7E97AD">
                        <a:shade val="25000"/>
                        <a:satMod val="190000"/>
                      </a:srgbClr>
                    </a:gs>
                    <a:gs pos="80000">
                      <a:srgbClr val="7E97AD">
                        <a:tint val="75000"/>
                        <a:satMod val="190000"/>
                      </a:srgbClr>
                    </a:gs>
                  </a:gsLst>
                  <a:lin ang="5400000"/>
                </a:gradFill>
                <a:prstDash val="solid"/>
              </a:ln>
              <a:solidFill>
                <a:srgbClr val="00206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94145" y="1913056"/>
            <a:ext cx="149752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60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pán</a:t>
            </a:r>
          </a:p>
        </p:txBody>
      </p:sp>
      <p:sp>
        <p:nvSpPr>
          <p:cNvPr id="9" name="Obdélník 8"/>
          <p:cNvSpPr/>
          <p:nvPr/>
        </p:nvSpPr>
        <p:spPr>
          <a:xfrm>
            <a:off x="3662905" y="5248728"/>
            <a:ext cx="170912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60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muž</a:t>
            </a:r>
            <a:endParaRPr lang="cs-CZ" sz="60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615617" y="3604198"/>
            <a:ext cx="180369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60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hrad</a:t>
            </a:r>
            <a:endParaRPr lang="cs-CZ" sz="60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5029" y="1628800"/>
            <a:ext cx="10807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pes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5036" y="2420888"/>
            <a:ext cx="150073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dům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58731" y="3202848"/>
            <a:ext cx="97334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lev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3472" y="4024507"/>
            <a:ext cx="221727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chlapec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74881" y="4793948"/>
            <a:ext cx="13724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král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67241" y="5597889"/>
            <a:ext cx="98777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list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356208" y="1751910"/>
            <a:ext cx="204415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zpěvák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84902" y="2506971"/>
            <a:ext cx="168988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učitel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427986" y="3342589"/>
            <a:ext cx="165462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obraz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506533" y="4112030"/>
            <a:ext cx="14975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vítěz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506533" y="4881471"/>
            <a:ext cx="134043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otec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494450" y="5624829"/>
            <a:ext cx="226857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autobus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2010435" y="2891691"/>
            <a:ext cx="1605182" cy="1080598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1683921" y="2805608"/>
            <a:ext cx="1978984" cy="833489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2880746" y="4619861"/>
            <a:ext cx="782159" cy="699932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010435" y="5248728"/>
            <a:ext cx="1605182" cy="507831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1732075" y="4496750"/>
            <a:ext cx="1930830" cy="1512799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endCxn id="35" idx="1"/>
          </p:cNvCxnSpPr>
          <p:nvPr/>
        </p:nvCxnSpPr>
        <p:spPr>
          <a:xfrm>
            <a:off x="5419316" y="4409227"/>
            <a:ext cx="1075134" cy="1600323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5419316" y="5266191"/>
            <a:ext cx="1062319" cy="716418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stCxn id="9" idx="3"/>
            <a:endCxn id="31" idx="1"/>
          </p:cNvCxnSpPr>
          <p:nvPr/>
        </p:nvCxnSpPr>
        <p:spPr>
          <a:xfrm flipV="1">
            <a:off x="5372027" y="4496751"/>
            <a:ext cx="1134506" cy="1259809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11" idx="3"/>
          </p:cNvCxnSpPr>
          <p:nvPr/>
        </p:nvCxnSpPr>
        <p:spPr>
          <a:xfrm flipV="1">
            <a:off x="5419316" y="3847179"/>
            <a:ext cx="1034837" cy="264851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5291671" y="3060999"/>
            <a:ext cx="1214862" cy="256383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stCxn id="7" idx="3"/>
            <a:endCxn id="25" idx="1"/>
          </p:cNvCxnSpPr>
          <p:nvPr/>
        </p:nvCxnSpPr>
        <p:spPr>
          <a:xfrm flipV="1">
            <a:off x="5291671" y="2136631"/>
            <a:ext cx="1064537" cy="284257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995768" y="2136630"/>
            <a:ext cx="1424104" cy="284258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31363396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  <p:bldP spid="15" grpId="0"/>
      <p:bldP spid="17" grpId="0"/>
      <p:bldP spid="19" grpId="0"/>
      <p:bldP spid="21" grpId="0"/>
      <p:bldP spid="23" grpId="0"/>
      <p:bldP spid="25" grpId="0"/>
      <p:bldP spid="27" grpId="0"/>
      <p:bldP spid="29" grpId="0"/>
      <p:bldP spid="31" grpId="0"/>
      <p:bldP spid="33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-25011" y="72723"/>
            <a:ext cx="899998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60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Spoj </a:t>
            </a:r>
            <a:r>
              <a:rPr lang="cs-CZ" sz="6000" b="1" dirty="0" err="1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podst</a:t>
            </a:r>
            <a:r>
              <a:rPr lang="cs-CZ" sz="60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. </a:t>
            </a:r>
            <a:r>
              <a:rPr lang="cs-CZ" sz="6000" b="1" dirty="0" err="1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</a:t>
            </a:r>
            <a:r>
              <a:rPr lang="cs-CZ" sz="6000" b="1" dirty="0" err="1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  <a:r>
              <a:rPr lang="cs-CZ" sz="60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. se vzory</a:t>
            </a:r>
            <a:endParaRPr lang="cs-CZ" sz="6000" b="1" dirty="0">
              <a:ln w="31550" cmpd="sng">
                <a:gradFill>
                  <a:gsLst>
                    <a:gs pos="25000">
                      <a:srgbClr val="7E97AD">
                        <a:shade val="25000"/>
                        <a:satMod val="190000"/>
                      </a:srgbClr>
                    </a:gs>
                    <a:gs pos="80000">
                      <a:srgbClr val="7E97AD">
                        <a:tint val="75000"/>
                        <a:satMod val="190000"/>
                      </a:srgbClr>
                    </a:gs>
                  </a:gsLst>
                  <a:lin ang="5400000"/>
                </a:gradFill>
                <a:prstDash val="solid"/>
              </a:ln>
              <a:solidFill>
                <a:srgbClr val="00206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08999" y="1913056"/>
            <a:ext cx="186782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60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</a:t>
            </a:r>
            <a:endParaRPr lang="cs-CZ" sz="60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41881" y="5643723"/>
            <a:ext cx="269176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60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soudce</a:t>
            </a:r>
            <a:endParaRPr lang="cs-CZ" sz="60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75645" y="3726271"/>
            <a:ext cx="348364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60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předseda</a:t>
            </a:r>
            <a:endParaRPr lang="cs-CZ" sz="60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2404" y="1628799"/>
            <a:ext cx="114967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nůž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-10695" y="2420839"/>
            <a:ext cx="278634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hokejista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2489" y="3219477"/>
            <a:ext cx="152958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pytel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8080" y="4024507"/>
            <a:ext cx="175561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vůdce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-36446" y="4855388"/>
            <a:ext cx="269657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zástupce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-52281" y="5747747"/>
            <a:ext cx="245291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starosta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74333" y="1728072"/>
            <a:ext cx="13949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kraj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88168" y="2469472"/>
            <a:ext cx="315983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strojvůdce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259292" y="3301802"/>
            <a:ext cx="229101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tankista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177539" y="4105948"/>
            <a:ext cx="245772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obhájce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430103" y="4939431"/>
            <a:ext cx="221086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žalobce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423761" y="5708873"/>
            <a:ext cx="229101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šachista</a:t>
            </a:r>
            <a:endParaRPr lang="cs-CZ" sz="4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697490" y="2928719"/>
            <a:ext cx="918127" cy="104357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683921" y="2805608"/>
            <a:ext cx="1978984" cy="833489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010435" y="4496751"/>
            <a:ext cx="1652470" cy="101462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14" idx="3"/>
          </p:cNvCxnSpPr>
          <p:nvPr/>
        </p:nvCxnSpPr>
        <p:spPr>
          <a:xfrm>
            <a:off x="2660126" y="5240109"/>
            <a:ext cx="955491" cy="5164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2123728" y="4496751"/>
            <a:ext cx="1539177" cy="1485858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endCxn id="21" idx="1"/>
          </p:cNvCxnSpPr>
          <p:nvPr/>
        </p:nvCxnSpPr>
        <p:spPr>
          <a:xfrm>
            <a:off x="5359847" y="4493271"/>
            <a:ext cx="1063914" cy="1600323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5419316" y="5266191"/>
            <a:ext cx="1062319" cy="716418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5476819" y="4653137"/>
            <a:ext cx="782473" cy="1055736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219139" y="3726271"/>
            <a:ext cx="1153061" cy="246018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5291671" y="3060999"/>
            <a:ext cx="1214862" cy="256383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7" idx="3"/>
          </p:cNvCxnSpPr>
          <p:nvPr/>
        </p:nvCxnSpPr>
        <p:spPr>
          <a:xfrm flipV="1">
            <a:off x="5476819" y="2278759"/>
            <a:ext cx="693270" cy="142129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517607" y="2136630"/>
            <a:ext cx="1902265" cy="284258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5899840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80023" y="36439"/>
            <a:ext cx="5783956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88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00206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Hodnocení</a:t>
            </a:r>
            <a:endParaRPr lang="cs-CZ" sz="8800" b="1" dirty="0">
              <a:ln w="31550" cmpd="sng">
                <a:gradFill>
                  <a:gsLst>
                    <a:gs pos="25000">
                      <a:srgbClr val="7E97AD">
                        <a:shade val="25000"/>
                        <a:satMod val="190000"/>
                      </a:srgbClr>
                    </a:gs>
                    <a:gs pos="80000">
                      <a:srgbClr val="7E97AD">
                        <a:tint val="75000"/>
                        <a:satMod val="190000"/>
                      </a:srgbClr>
                    </a:gs>
                  </a:gsLst>
                  <a:lin ang="5400000"/>
                </a:gradFill>
                <a:prstDash val="solid"/>
              </a:ln>
              <a:solidFill>
                <a:srgbClr val="00206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612576" y="1700808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Zvládl(a) jsem to skvěle</a:t>
            </a:r>
            <a:endParaRPr lang="cs-CZ" sz="4800" b="1" dirty="0">
              <a:ln w="31550" cmpd="sng">
                <a:gradFill>
                  <a:gsLst>
                    <a:gs pos="25000">
                      <a:srgbClr val="7E97AD">
                        <a:shade val="25000"/>
                        <a:satMod val="190000"/>
                      </a:srgbClr>
                    </a:gs>
                    <a:gs pos="80000">
                      <a:srgbClr val="7E97AD">
                        <a:tint val="75000"/>
                        <a:satMod val="190000"/>
                      </a:srgb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-114660" y="3052410"/>
            <a:ext cx="91455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Ještě sem tam udělám chybu</a:t>
            </a:r>
            <a:endParaRPr lang="cs-CZ" sz="4800" b="1" dirty="0">
              <a:ln w="31550" cmpd="sng">
                <a:gradFill>
                  <a:gsLst>
                    <a:gs pos="25000">
                      <a:srgbClr val="7E97AD">
                        <a:shade val="25000"/>
                        <a:satMod val="190000"/>
                      </a:srgbClr>
                    </a:gs>
                    <a:gs pos="80000">
                      <a:srgbClr val="7E97AD">
                        <a:tint val="75000"/>
                        <a:satMod val="190000"/>
                      </a:srgb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756592" y="4293096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Dělám ještě dost chyb</a:t>
            </a:r>
            <a:endParaRPr lang="cs-CZ" sz="4800" b="1" dirty="0">
              <a:ln w="31550" cmpd="sng">
                <a:gradFill>
                  <a:gsLst>
                    <a:gs pos="25000">
                      <a:srgbClr val="7E97AD">
                        <a:shade val="25000"/>
                        <a:satMod val="190000"/>
                      </a:srgbClr>
                    </a:gs>
                    <a:gs pos="80000">
                      <a:srgbClr val="7E97AD">
                        <a:tint val="75000"/>
                        <a:satMod val="190000"/>
                      </a:srgb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836712" y="5589240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31550" cmpd="sng">
                  <a:gradFill>
                    <a:gsLst>
                      <a:gs pos="25000">
                        <a:srgbClr val="7E97AD">
                          <a:shade val="25000"/>
                          <a:satMod val="190000"/>
                        </a:srgbClr>
                      </a:gs>
                      <a:gs pos="80000">
                        <a:srgbClr val="7E97A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Nedařilo se mi</a:t>
            </a:r>
            <a:endParaRPr lang="cs-CZ" sz="4800" b="1" dirty="0">
              <a:ln w="31550" cmpd="sng">
                <a:gradFill>
                  <a:gsLst>
                    <a:gs pos="25000">
                      <a:srgbClr val="7E97AD">
                        <a:shade val="25000"/>
                        <a:satMod val="190000"/>
                      </a:srgbClr>
                    </a:gs>
                    <a:gs pos="80000">
                      <a:srgbClr val="7E97AD">
                        <a:tint val="75000"/>
                        <a:satMod val="190000"/>
                      </a:srgb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713032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5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2" grpId="0"/>
    </p:bld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158</TotalTime>
  <Words>167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notebook</cp:lastModifiedBy>
  <cp:revision>19</cp:revision>
  <dcterms:created xsi:type="dcterms:W3CDTF">2011-09-11T07:47:29Z</dcterms:created>
  <dcterms:modified xsi:type="dcterms:W3CDTF">2011-09-30T23:35:30Z</dcterms:modified>
</cp:coreProperties>
</file>