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54" r:id="rId2"/>
    <p:sldId id="453" r:id="rId3"/>
    <p:sldId id="455" r:id="rId4"/>
    <p:sldId id="355" r:id="rId5"/>
    <p:sldId id="356" r:id="rId6"/>
    <p:sldId id="357" r:id="rId7"/>
    <p:sldId id="358" r:id="rId8"/>
    <p:sldId id="359" r:id="rId9"/>
    <p:sldId id="456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41" autoAdjust="0"/>
    <p:restoredTop sz="94624" autoAdjust="0"/>
  </p:normalViewPr>
  <p:slideViewPr>
    <p:cSldViewPr>
      <p:cViewPr varScale="1">
        <p:scale>
          <a:sx n="113" d="100"/>
          <a:sy n="113" d="100"/>
        </p:scale>
        <p:origin x="-108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35874357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5050096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20.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954107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smtClean="0"/>
              <a:t>Druhy paměti</a:t>
            </a:r>
          </a:p>
          <a:p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psychologii a jejích výzkumných metodách a psychických jevech osobnosti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v využitelný 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Druhy paměti:</a:t>
            </a:r>
          </a:p>
        </p:txBody>
      </p:sp>
      <p:sp>
        <p:nvSpPr>
          <p:cNvPr id="993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Tx/>
              <a:buChar char="-"/>
            </a:pPr>
            <a:r>
              <a:rPr lang="cs-CZ" altLang="cs-CZ" b="1" dirty="0" smtClean="0"/>
              <a:t>krátkodobá</a:t>
            </a:r>
            <a:r>
              <a:rPr lang="cs-CZ" altLang="cs-CZ" dirty="0" smtClean="0"/>
              <a:t> – slouží k zapamatování si na několik sekund, pracuje nejčastěji se sluchovými a zrakovými vjemy, informace z krátkodobé paměti lze samozřejmě přenést </a:t>
            </a:r>
            <a:r>
              <a:rPr lang="cs-CZ" altLang="cs-CZ" dirty="0" err="1" smtClean="0"/>
              <a:t>di</a:t>
            </a:r>
            <a:r>
              <a:rPr lang="cs-CZ" altLang="cs-CZ" dirty="0" smtClean="0"/>
              <a:t> dlouhodobé paměti, hlavní podmínkou takového přenosu je opakování</a:t>
            </a:r>
          </a:p>
          <a:p>
            <a:pPr marL="457200" indent="-457200">
              <a:buFontTx/>
              <a:buChar char="-"/>
            </a:pPr>
            <a:r>
              <a:rPr lang="cs-CZ" altLang="cs-CZ" b="1" dirty="0" smtClean="0"/>
              <a:t>dlouhodobá</a:t>
            </a:r>
            <a:r>
              <a:rPr lang="cs-CZ" altLang="cs-CZ" dirty="0" smtClean="0"/>
              <a:t> – slouží k uchování toho, co budeme potřebovat delší dobu, uchování a vybavení závisí na tom, jak jsme si </a:t>
            </a:r>
            <a:r>
              <a:rPr lang="cs-CZ" altLang="cs-CZ" dirty="0" err="1" smtClean="0"/>
              <a:t>info</a:t>
            </a:r>
            <a:r>
              <a:rPr lang="cs-CZ" altLang="cs-CZ" dirty="0" smtClean="0"/>
              <a:t> osvojili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 Druhy a typy paměti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defRPr/>
            </a:pPr>
            <a:r>
              <a:rPr lang="cs-CZ" dirty="0" smtClean="0"/>
              <a:t>Podle </a:t>
            </a:r>
            <a:r>
              <a:rPr lang="cs-CZ" b="1" dirty="0" smtClean="0"/>
              <a:t>druhu činnosti </a:t>
            </a:r>
            <a:r>
              <a:rPr lang="cs-CZ" dirty="0" smtClean="0"/>
              <a:t>rozlišujeme také paměť</a:t>
            </a:r>
          </a:p>
          <a:p>
            <a:pPr marL="457200" indent="-457200">
              <a:buFontTx/>
              <a:buChar char="-"/>
              <a:defRPr/>
            </a:pPr>
            <a:r>
              <a:rPr lang="cs-CZ" dirty="0" smtClean="0"/>
              <a:t>technickou</a:t>
            </a:r>
          </a:p>
          <a:p>
            <a:pPr marL="457200" indent="-457200">
              <a:buFontTx/>
              <a:buChar char="-"/>
              <a:defRPr/>
            </a:pPr>
            <a:r>
              <a:rPr lang="cs-CZ" dirty="0"/>
              <a:t>h</a:t>
            </a:r>
            <a:r>
              <a:rPr lang="cs-CZ" dirty="0" smtClean="0"/>
              <a:t>udební</a:t>
            </a:r>
          </a:p>
          <a:p>
            <a:pPr marL="0" indent="0">
              <a:defRPr/>
            </a:pPr>
            <a:r>
              <a:rPr lang="cs-CZ" dirty="0" smtClean="0"/>
              <a:t>a dále dle </a:t>
            </a:r>
            <a:r>
              <a:rPr lang="cs-CZ" b="1" dirty="0" smtClean="0"/>
              <a:t>způsobu uchování informací</a:t>
            </a:r>
            <a:r>
              <a:rPr lang="cs-CZ" dirty="0" smtClean="0"/>
              <a:t>: </a:t>
            </a:r>
          </a:p>
          <a:p>
            <a:pPr marL="457200" indent="-457200">
              <a:buFontTx/>
              <a:buChar char="-"/>
              <a:defRPr/>
            </a:pPr>
            <a:r>
              <a:rPr lang="cs-CZ" dirty="0" smtClean="0"/>
              <a:t>logickou a mechanickou</a:t>
            </a:r>
          </a:p>
          <a:p>
            <a:pPr marL="457200" indent="-457200">
              <a:buFontTx/>
              <a:buChar char="-"/>
              <a:defRPr/>
            </a:pPr>
            <a:r>
              <a:rPr lang="cs-CZ" dirty="0"/>
              <a:t>b</a:t>
            </a:r>
            <a:r>
              <a:rPr lang="cs-CZ" dirty="0" smtClean="0"/>
              <a:t>ezděčnou a záměrnou</a:t>
            </a:r>
          </a:p>
          <a:p>
            <a:pPr marL="457200" indent="-457200">
              <a:buFontTx/>
              <a:buChar char="-"/>
              <a:defRPr/>
            </a:pPr>
            <a:r>
              <a:rPr lang="cs-CZ" dirty="0" smtClean="0"/>
              <a:t>Podle </a:t>
            </a:r>
            <a:r>
              <a:rPr lang="cs-CZ" b="1" dirty="0" smtClean="0"/>
              <a:t>druhu vnímání </a:t>
            </a:r>
            <a:r>
              <a:rPr lang="cs-CZ" dirty="0" smtClean="0"/>
              <a:t>rozlišujeme paměť zrakovou, sluchovou, pohybovou apod.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Zapomínání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/>
              <a:t>V průběhu času dochází k procesu zapomínání.</a:t>
            </a:r>
          </a:p>
          <a:p>
            <a:pPr>
              <a:defRPr/>
            </a:pPr>
            <a:r>
              <a:rPr lang="cs-CZ" sz="2800" dirty="0" smtClean="0"/>
              <a:t>Na míru zapomínání má velký vliv mnoho činitelů (porozumění, zájem…). Většinou zapomínáme na to, co nepoužíváme, abstraktní informace zapomínáme rychleji, než konkrétní. </a:t>
            </a:r>
          </a:p>
          <a:p>
            <a:pPr>
              <a:defRPr/>
            </a:pPr>
            <a:r>
              <a:rPr lang="cs-CZ" sz="2800" dirty="0" smtClean="0"/>
              <a:t>-    v prvních hodinách zapomeneme 56%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 smtClean="0"/>
              <a:t>po 9 hodinách 64%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p</a:t>
            </a:r>
            <a:r>
              <a:rPr lang="cs-CZ" sz="2800" dirty="0" smtClean="0"/>
              <a:t>o dvou dnech 72%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p</a:t>
            </a:r>
            <a:r>
              <a:rPr lang="cs-CZ" sz="2800" dirty="0" smtClean="0"/>
              <a:t>o měsíci 79%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Myšlení</a:t>
            </a:r>
          </a:p>
        </p:txBody>
      </p:sp>
      <p:sp>
        <p:nvSpPr>
          <p:cNvPr id="10240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Je schopnost člověka na základě smyslového poznání a spolu s ním poznávat obecné, zákonité, podstatné souvislosti a na základě toho určovat cíle své činnosti.</a:t>
            </a:r>
          </a:p>
          <a:p>
            <a:r>
              <a:rPr lang="cs-CZ" altLang="cs-CZ" smtClean="0"/>
              <a:t>Člověk se v procesu poznání snaží poznávat vztahy a souvislosti, hledat zákonitosti, rozlišovat podstatné od nepodstatného. Toho může dosahovat proto, že disponuje vyšší formou poznání, tj. myšlením.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Myšlení</a:t>
            </a:r>
          </a:p>
        </p:txBody>
      </p:sp>
      <p:sp>
        <p:nvSpPr>
          <p:cNvPr id="1034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Je těsně spjato s řečí </a:t>
            </a:r>
          </a:p>
          <a:p>
            <a:r>
              <a:rPr lang="cs-CZ" altLang="cs-CZ" smtClean="0"/>
              <a:t>-vnější řeč – mluvená a psaná</a:t>
            </a:r>
          </a:p>
          <a:p>
            <a:r>
              <a:rPr lang="cs-CZ" altLang="cs-CZ" smtClean="0"/>
              <a:t>-vnitřní – řeč „pro sebe“</a:t>
            </a:r>
          </a:p>
          <a:p>
            <a:endParaRPr lang="cs-CZ" altLang="cs-CZ" smtClean="0"/>
          </a:p>
          <a:p>
            <a:r>
              <a:rPr lang="cs-CZ" altLang="cs-CZ" smtClean="0"/>
              <a:t>Řeč je nástrojem myšlení, vyjadřuje myšlenky a umožňuje je sdílet s dalšími lidmi a komunikovat (dorozumívat se).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5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u="none" dirty="0" smtClean="0"/>
              <a:t>Odmaturuj! ze společenských věd, Krausová, Marcela. Mgr. a kol., nakladatelství DIDAKTIS spol. s r. o., Brno, ISBN 80-86285-68-5, 224 s.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1169</TotalTime>
  <Words>441</Words>
  <Application>Microsoft Office PowerPoint</Application>
  <PresentationFormat>Předvádění na obrazovce (4:3)</PresentationFormat>
  <Paragraphs>55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TÉMA</vt:lpstr>
      <vt:lpstr>Prezentace aplikace PowerPoint</vt:lpstr>
      <vt:lpstr>Druhy paměti:</vt:lpstr>
      <vt:lpstr> Druhy a typy paměti</vt:lpstr>
      <vt:lpstr>Zapomínání</vt:lpstr>
      <vt:lpstr>Myšlení</vt:lpstr>
      <vt:lpstr>Myšlení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Martíšek František</cp:lastModifiedBy>
  <cp:revision>118</cp:revision>
  <cp:lastPrinted>1601-01-01T00:00:00Z</cp:lastPrinted>
  <dcterms:created xsi:type="dcterms:W3CDTF">2009-11-04T09:04:13Z</dcterms:created>
  <dcterms:modified xsi:type="dcterms:W3CDTF">2014-06-23T09:18:19Z</dcterms:modified>
</cp:coreProperties>
</file>