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DD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DD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E564A-DE52-42D9-A3E9-7D52B26F76D7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B1424-A81D-4A06-8646-F3CE1475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Myšlenková mapa</a:t>
            </a:r>
            <a:br>
              <a:rPr lang="cs-CZ" dirty="0" smtClean="0"/>
            </a:br>
            <a:r>
              <a:rPr lang="cs-CZ" dirty="0" smtClean="0"/>
              <a:t>Popis postavy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Mgr. Jitka Polášková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Clr>
                <a:srgbClr val="0BD0D9"/>
              </a:buClr>
              <a:buSzPct val="95000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CZ.1.07/1.4.00/21.0385 </a:t>
            </a:r>
          </a:p>
          <a:p>
            <a:pPr lvl="0" algn="ctr">
              <a:buClr>
                <a:srgbClr val="0BD0D9"/>
              </a:buClr>
              <a:buSzPct val="95000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lvl="0" algn="ctr">
              <a:buClr>
                <a:srgbClr val="0BD0D9"/>
              </a:buClr>
              <a:buSzPct val="95000"/>
            </a:pPr>
            <a:endParaRPr lang="cs-CZ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Clr>
                <a:srgbClr val="0BD0D9"/>
              </a:buClr>
              <a:buSzPct val="95000"/>
            </a:pP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VY_32_INOVACE_12_ Myšlenková mapa, postava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91680" y="49411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Doporučeno pro: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ročník ZŠ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Jazyk český</a:t>
            </a:r>
            <a:endParaRPr lang="cs-CZ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Autor: Mgr.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Jitka Polášková</a:t>
            </a:r>
            <a:endParaRPr lang="cs-CZ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0006" y="620688"/>
            <a:ext cx="5773737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Jaká je postava ?</a:t>
            </a:r>
            <a:endParaRPr lang="cs-CZ" b="1" dirty="0"/>
          </a:p>
        </p:txBody>
      </p:sp>
      <p:pic>
        <p:nvPicPr>
          <p:cNvPr id="1027" name="Picture 3" descr="C:\Documents and Settings\uživatel\Local Settings\Temporary Internet Files\Content.IE5\HZLO9RYM\MC9004357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124744"/>
            <a:ext cx="2736304" cy="4507850"/>
          </a:xfrm>
          <a:prstGeom prst="rect">
            <a:avLst/>
          </a:prstGeom>
          <a:noFill/>
        </p:spPr>
      </p:pic>
      <p:sp>
        <p:nvSpPr>
          <p:cNvPr id="20" name="Elipsa 19"/>
          <p:cNvSpPr/>
          <p:nvPr/>
        </p:nvSpPr>
        <p:spPr>
          <a:xfrm>
            <a:off x="539552" y="2780928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Malá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6156176" y="1484784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dětská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3635896" y="5733256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Drobná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Hlava</a:t>
            </a:r>
            <a:endParaRPr lang="cs-CZ" b="1" dirty="0"/>
          </a:p>
        </p:txBody>
      </p:sp>
      <p:pic>
        <p:nvPicPr>
          <p:cNvPr id="3" name="Picture 3" descr="C:\Documents and Settings\uživatel\Local Settings\Temporary Internet Files\Content.IE5\HZLO9RYM\MC900435771[1].wmf"/>
          <p:cNvPicPr>
            <a:picLocks noChangeAspect="1" noChangeArrowheads="1"/>
          </p:cNvPicPr>
          <p:nvPr/>
        </p:nvPicPr>
        <p:blipFill>
          <a:blip r:embed="rId2" cstate="print"/>
          <a:srcRect l="21053" r="26316" b="75152"/>
          <a:stretch>
            <a:fillRect/>
          </a:stretch>
        </p:blipFill>
        <p:spPr bwMode="auto">
          <a:xfrm>
            <a:off x="2411760" y="1556792"/>
            <a:ext cx="4073595" cy="3168352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539552" y="2780928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m</a:t>
            </a:r>
            <a:r>
              <a:rPr lang="cs-CZ" b="1" dirty="0" smtClean="0">
                <a:solidFill>
                  <a:srgbClr val="FFFF00"/>
                </a:solidFill>
              </a:rPr>
              <a:t>odré oči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4572000" y="4725144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r</a:t>
            </a:r>
            <a:r>
              <a:rPr lang="cs-CZ" b="1" dirty="0" smtClean="0">
                <a:solidFill>
                  <a:srgbClr val="FFFF00"/>
                </a:solidFill>
              </a:rPr>
              <a:t>ozesmátá ústa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403648" y="4149080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m</a:t>
            </a:r>
            <a:r>
              <a:rPr lang="cs-CZ" b="1" dirty="0" smtClean="0">
                <a:solidFill>
                  <a:srgbClr val="FFFF00"/>
                </a:solidFill>
              </a:rPr>
              <a:t>alý nosík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899592" y="1124744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m</a:t>
            </a:r>
            <a:r>
              <a:rPr lang="cs-CZ" b="1" dirty="0" smtClean="0">
                <a:solidFill>
                  <a:srgbClr val="FFFF00"/>
                </a:solidFill>
              </a:rPr>
              <a:t>ilý obličej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516216" y="1556792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m</a:t>
            </a:r>
            <a:r>
              <a:rPr lang="cs-CZ" b="1" dirty="0" smtClean="0">
                <a:solidFill>
                  <a:srgbClr val="FFFF00"/>
                </a:solidFill>
              </a:rPr>
              <a:t>alé uši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516216" y="3284984"/>
            <a:ext cx="20882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č</a:t>
            </a:r>
            <a:r>
              <a:rPr lang="cs-CZ" b="1" dirty="0" smtClean="0">
                <a:solidFill>
                  <a:srgbClr val="FFFF00"/>
                </a:solidFill>
              </a:rPr>
              <a:t>erné krátké vlasy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b="1" dirty="0" smtClean="0"/>
              <a:t>Oblečení</a:t>
            </a:r>
            <a:endParaRPr lang="cs-CZ" b="1" dirty="0"/>
          </a:p>
        </p:txBody>
      </p:sp>
      <p:pic>
        <p:nvPicPr>
          <p:cNvPr id="3" name="Picture 3" descr="C:\Documents and Settings\uživatel\Local Settings\Temporary Internet Files\Content.IE5\HZLO9RYM\MC9004357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772816"/>
            <a:ext cx="2736304" cy="4507850"/>
          </a:xfrm>
          <a:prstGeom prst="rect">
            <a:avLst/>
          </a:prstGeom>
          <a:noFill/>
        </p:spPr>
      </p:pic>
      <p:sp>
        <p:nvSpPr>
          <p:cNvPr id="4" name="Šipka doprava 3"/>
          <p:cNvSpPr/>
          <p:nvPr/>
        </p:nvSpPr>
        <p:spPr>
          <a:xfrm>
            <a:off x="251520" y="2924944"/>
            <a:ext cx="352839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m</a:t>
            </a:r>
            <a:r>
              <a:rPr lang="cs-CZ" b="1" dirty="0" smtClean="0">
                <a:solidFill>
                  <a:srgbClr val="FFFF00"/>
                </a:solidFill>
              </a:rPr>
              <a:t>odrý kabátek s bílou kožešinou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611560" y="5517232"/>
            <a:ext cx="352839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v</a:t>
            </a:r>
            <a:r>
              <a:rPr lang="cs-CZ" b="1" dirty="0" smtClean="0">
                <a:solidFill>
                  <a:srgbClr val="FFFF00"/>
                </a:solidFill>
              </a:rPr>
              <a:t>ysoké hnědé boty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539552" y="4653136"/>
            <a:ext cx="352839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s</a:t>
            </a:r>
            <a:r>
              <a:rPr lang="cs-CZ" b="1" dirty="0" smtClean="0">
                <a:solidFill>
                  <a:srgbClr val="FFFF00"/>
                </a:solidFill>
              </a:rPr>
              <a:t>větle modré kalhoty zasunuté do bot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7" name="Šipka doprava 6"/>
          <p:cNvSpPr/>
          <p:nvPr/>
        </p:nvSpPr>
        <p:spPr>
          <a:xfrm rot="424173">
            <a:off x="219273" y="1050554"/>
            <a:ext cx="352839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FFFF00"/>
                </a:solidFill>
              </a:rPr>
              <a:t>santovská</a:t>
            </a:r>
            <a:r>
              <a:rPr lang="cs-CZ" b="1" dirty="0" smtClean="0">
                <a:solidFill>
                  <a:srgbClr val="FFFF00"/>
                </a:solidFill>
              </a:rPr>
              <a:t>,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smtClean="0">
                <a:solidFill>
                  <a:srgbClr val="FFFF00"/>
                </a:solidFill>
              </a:rPr>
              <a:t>modrá </a:t>
            </a:r>
            <a:r>
              <a:rPr lang="cs-CZ" b="1" dirty="0" smtClean="0">
                <a:solidFill>
                  <a:srgbClr val="FFFF00"/>
                </a:solidFill>
              </a:rPr>
              <a:t>čepička  </a:t>
            </a:r>
            <a:r>
              <a:rPr lang="cs-CZ" b="1" dirty="0" smtClean="0">
                <a:solidFill>
                  <a:srgbClr val="FFFF00"/>
                </a:solidFill>
              </a:rPr>
              <a:t>              bez </a:t>
            </a:r>
            <a:r>
              <a:rPr lang="cs-CZ" b="1" dirty="0" smtClean="0">
                <a:solidFill>
                  <a:srgbClr val="FFFF00"/>
                </a:solidFill>
              </a:rPr>
              <a:t>bambulky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5508104" y="3068960"/>
            <a:ext cx="2736304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t</a:t>
            </a:r>
            <a:r>
              <a:rPr lang="cs-CZ" b="1" dirty="0" smtClean="0">
                <a:solidFill>
                  <a:srgbClr val="FFFF00"/>
                </a:solidFill>
              </a:rPr>
              <a:t>eplé červené rukavice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 rot="20880541">
            <a:off x="4932040" y="2204864"/>
            <a:ext cx="2736304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b</a:t>
            </a:r>
            <a:r>
              <a:rPr lang="cs-CZ" b="1" dirty="0" smtClean="0">
                <a:solidFill>
                  <a:srgbClr val="FFFF00"/>
                </a:solidFill>
              </a:rPr>
              <a:t>ílé tričko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Další zajímavosti</a:t>
            </a:r>
            <a:endParaRPr lang="cs-CZ" b="1" dirty="0"/>
          </a:p>
        </p:txBody>
      </p:sp>
      <p:pic>
        <p:nvPicPr>
          <p:cNvPr id="3" name="Picture 3" descr="C:\Documents and Settings\uživatel\Local Settings\Temporary Internet Files\Content.IE5\HZLO9RYM\MC9004357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196752"/>
            <a:ext cx="2736304" cy="4507850"/>
          </a:xfrm>
          <a:prstGeom prst="rect">
            <a:avLst/>
          </a:prstGeom>
          <a:noFill/>
        </p:spPr>
      </p:pic>
      <p:sp>
        <p:nvSpPr>
          <p:cNvPr id="4" name="Elipsa 3"/>
          <p:cNvSpPr/>
          <p:nvPr/>
        </p:nvSpPr>
        <p:spPr>
          <a:xfrm>
            <a:off x="755576" y="1484784"/>
            <a:ext cx="208823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V ruce drží rybu.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4932040" y="2708920"/>
            <a:ext cx="4032448" cy="108012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1"/>
                </a:solidFill>
              </a:rPr>
              <a:t>A co napadá vás???</a:t>
            </a:r>
            <a:endParaRPr lang="cs-CZ" sz="2800" b="1" dirty="0">
              <a:solidFill>
                <a:schemeClr val="accent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827584" y="3212976"/>
            <a:ext cx="208823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Je mu dobře.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971600" y="4941168"/>
            <a:ext cx="266429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Je spokojený, protože ulovil rybu.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052736"/>
            <a:ext cx="83164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Zdroj:</a:t>
            </a:r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/??</a:t>
            </a:r>
            <a:r>
              <a:rPr lang="cs-CZ" dirty="0" err="1" smtClean="0"/>
              <a:t>Origin</a:t>
            </a:r>
            <a:r>
              <a:rPr lang="cs-CZ" dirty="0" smtClean="0"/>
              <a:t>=EC790014051029&amp;CTT=6&amp;</a:t>
            </a:r>
            <a:r>
              <a:rPr lang="cs-CZ" dirty="0" err="1" smtClean="0"/>
              <a:t>ver</a:t>
            </a:r>
            <a:r>
              <a:rPr lang="cs-CZ" dirty="0" smtClean="0"/>
              <a:t>=12&amp;</a:t>
            </a:r>
            <a:r>
              <a:rPr lang="cs-CZ" dirty="0" err="1" smtClean="0"/>
              <a:t>app</a:t>
            </a:r>
            <a:r>
              <a:rPr lang="cs-CZ" dirty="0" smtClean="0"/>
              <a:t>=</a:t>
            </a:r>
            <a:r>
              <a:rPr lang="cs-CZ" dirty="0" err="1" smtClean="0"/>
              <a:t>powerpnt.exe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</TotalTime>
  <Words>120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Myšlenková mapa Popis postavy</vt:lpstr>
      <vt:lpstr>Snímek 2</vt:lpstr>
      <vt:lpstr>Jaká je postava ?</vt:lpstr>
      <vt:lpstr>Hlava</vt:lpstr>
      <vt:lpstr>Oblečení</vt:lpstr>
      <vt:lpstr>Další zajímavosti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Myšlenková mapa Popis postavy</dc:title>
  <dc:creator>Poláškovi</dc:creator>
  <cp:lastModifiedBy>Dum</cp:lastModifiedBy>
  <cp:revision>9</cp:revision>
  <dcterms:created xsi:type="dcterms:W3CDTF">2011-10-02T06:01:29Z</dcterms:created>
  <dcterms:modified xsi:type="dcterms:W3CDTF">2012-04-08T08:27:36Z</dcterms:modified>
</cp:coreProperties>
</file>