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44" y="-2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C037F-70C2-49B6-9EAD-74F99326080D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5D7B0-CFDF-4A4E-85F3-C04506DF86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edge/>
        <p:sndAc>
          <p:stSnd>
            <p:snd r:embed="rId1" name="click.wav"/>
          </p:stSnd>
        </p:sndAc>
      </p:transition>
    </mc:Choice>
    <mc:Fallback xmlns="">
      <p:transition spd="slow">
        <p:wedg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C037F-70C2-49B6-9EAD-74F99326080D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5D7B0-CFDF-4A4E-85F3-C04506DF86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edge/>
        <p:sndAc>
          <p:stSnd>
            <p:snd r:embed="rId1" name="click.wav"/>
          </p:stSnd>
        </p:sndAc>
      </p:transition>
    </mc:Choice>
    <mc:Fallback xmlns="">
      <p:transition spd="slow">
        <p:wedg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C037F-70C2-49B6-9EAD-74F99326080D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5D7B0-CFDF-4A4E-85F3-C04506DF86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edge/>
        <p:sndAc>
          <p:stSnd>
            <p:snd r:embed="rId1" name="click.wav"/>
          </p:stSnd>
        </p:sndAc>
      </p:transition>
    </mc:Choice>
    <mc:Fallback xmlns="">
      <p:transition spd="slow">
        <p:wedg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C037F-70C2-49B6-9EAD-74F99326080D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5D7B0-CFDF-4A4E-85F3-C04506DF86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edge/>
        <p:sndAc>
          <p:stSnd>
            <p:snd r:embed="rId1" name="click.wav"/>
          </p:stSnd>
        </p:sndAc>
      </p:transition>
    </mc:Choice>
    <mc:Fallback xmlns="">
      <p:transition spd="slow">
        <p:wedg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C037F-70C2-49B6-9EAD-74F99326080D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5D7B0-CFDF-4A4E-85F3-C04506DF86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edge/>
        <p:sndAc>
          <p:stSnd>
            <p:snd r:embed="rId1" name="click.wav"/>
          </p:stSnd>
        </p:sndAc>
      </p:transition>
    </mc:Choice>
    <mc:Fallback xmlns="">
      <p:transition spd="slow">
        <p:wedg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C037F-70C2-49B6-9EAD-74F99326080D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5D7B0-CFDF-4A4E-85F3-C04506DF86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edge/>
        <p:sndAc>
          <p:stSnd>
            <p:snd r:embed="rId1" name="click.wav"/>
          </p:stSnd>
        </p:sndAc>
      </p:transition>
    </mc:Choice>
    <mc:Fallback xmlns="">
      <p:transition spd="slow">
        <p:wedg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C037F-70C2-49B6-9EAD-74F99326080D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5D7B0-CFDF-4A4E-85F3-C04506DF86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edge/>
        <p:sndAc>
          <p:stSnd>
            <p:snd r:embed="rId1" name="click.wav"/>
          </p:stSnd>
        </p:sndAc>
      </p:transition>
    </mc:Choice>
    <mc:Fallback xmlns="">
      <p:transition spd="slow">
        <p:wedg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C037F-70C2-49B6-9EAD-74F99326080D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5D7B0-CFDF-4A4E-85F3-C04506DF86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edge/>
        <p:sndAc>
          <p:stSnd>
            <p:snd r:embed="rId1" name="click.wav"/>
          </p:stSnd>
        </p:sndAc>
      </p:transition>
    </mc:Choice>
    <mc:Fallback xmlns="">
      <p:transition spd="slow">
        <p:wedg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C037F-70C2-49B6-9EAD-74F99326080D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5D7B0-CFDF-4A4E-85F3-C04506DF86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edge/>
        <p:sndAc>
          <p:stSnd>
            <p:snd r:embed="rId1" name="click.wav"/>
          </p:stSnd>
        </p:sndAc>
      </p:transition>
    </mc:Choice>
    <mc:Fallback xmlns="">
      <p:transition spd="slow">
        <p:wedg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C037F-70C2-49B6-9EAD-74F99326080D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5D7B0-CFDF-4A4E-85F3-C04506DF86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edge/>
        <p:sndAc>
          <p:stSnd>
            <p:snd r:embed="rId1" name="click.wav"/>
          </p:stSnd>
        </p:sndAc>
      </p:transition>
    </mc:Choice>
    <mc:Fallback xmlns="">
      <p:transition spd="slow">
        <p:wedg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C037F-70C2-49B6-9EAD-74F99326080D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5D7B0-CFDF-4A4E-85F3-C04506DF86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edge/>
        <p:sndAc>
          <p:stSnd>
            <p:snd r:embed="rId1" name="click.wav"/>
          </p:stSnd>
        </p:sndAc>
      </p:transition>
    </mc:Choice>
    <mc:Fallback xmlns="">
      <p:transition spd="slow">
        <p:wedg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0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13C037F-70C2-49B6-9EAD-74F99326080D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B65D7B0-CFDF-4A4E-85F3-C04506DF860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wedge/>
        <p:sndAc>
          <p:stSnd>
            <p:snd r:embed="rId13" name="click.wav"/>
          </p:stSnd>
        </p:sndAc>
      </p:transition>
    </mc:Choice>
    <mc:Fallback xmlns="">
      <p:transition spd="slow">
        <p:wedge/>
        <p:sndAc>
          <p:stSnd>
            <p:snd r:embed="rId1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0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5925" y="548680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992243" y="2211876"/>
            <a:ext cx="7003457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400" dirty="0" smtClean="0"/>
              <a:t>  </a:t>
            </a:r>
            <a:r>
              <a:rPr lang="cs-CZ" sz="2600" dirty="0" smtClean="0"/>
              <a:t>VY_32_INOVACE_13_Stavba věty jednoduché</a:t>
            </a:r>
            <a:endParaRPr lang="cs-CZ" sz="2600" dirty="0"/>
          </a:p>
        </p:txBody>
      </p:sp>
      <p:sp>
        <p:nvSpPr>
          <p:cNvPr id="6" name="Obdélník 5"/>
          <p:cNvSpPr/>
          <p:nvPr/>
        </p:nvSpPr>
        <p:spPr>
          <a:xfrm>
            <a:off x="2699792" y="2852936"/>
            <a:ext cx="4572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 smtClean="0"/>
              <a:t>OP </a:t>
            </a:r>
            <a:r>
              <a:rPr lang="cs-CZ" sz="2000" dirty="0"/>
              <a:t>VK  Peníze školám </a:t>
            </a:r>
          </a:p>
          <a:p>
            <a:r>
              <a:rPr lang="cs-CZ" sz="2000" dirty="0" smtClean="0"/>
              <a:t>Registrační </a:t>
            </a:r>
            <a:r>
              <a:rPr lang="cs-CZ" sz="2000" dirty="0"/>
              <a:t>číslo </a:t>
            </a:r>
            <a:r>
              <a:rPr lang="cs-CZ" sz="2000" dirty="0" smtClean="0"/>
              <a:t>projektu:       </a:t>
            </a:r>
            <a:r>
              <a:rPr lang="cs-CZ" sz="2000" dirty="0" smtClean="0"/>
              <a:t>CZ.1.07/1.4.00/21.0385 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1115616" y="4254187"/>
            <a:ext cx="6912768" cy="19697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       ZŠ Hladké </a:t>
            </a:r>
            <a:r>
              <a:rPr lang="cs-CZ" sz="2000" dirty="0" err="1" smtClean="0"/>
              <a:t>Životice</a:t>
            </a:r>
            <a:r>
              <a:rPr lang="cs-CZ" sz="2000" dirty="0" smtClean="0"/>
              <a:t> okres Nový Jičín,</a:t>
            </a:r>
          </a:p>
          <a:p>
            <a:r>
              <a:rPr lang="cs-CZ" sz="2000" dirty="0" smtClean="0"/>
              <a:t>        </a:t>
            </a:r>
            <a:r>
              <a:rPr lang="cs-CZ" sz="2000" dirty="0"/>
              <a:t>příspěvková </a:t>
            </a:r>
            <a:r>
              <a:rPr lang="cs-CZ" sz="2000" dirty="0" smtClean="0"/>
              <a:t>organizace, IČ: 72184322</a:t>
            </a:r>
            <a:endParaRPr lang="cs-CZ" sz="2000" dirty="0"/>
          </a:p>
          <a:p>
            <a:r>
              <a:rPr lang="cs-CZ" sz="2000" dirty="0" smtClean="0"/>
              <a:t>  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</a:t>
            </a:r>
            <a:endParaRPr lang="cs-CZ" sz="2000" dirty="0"/>
          </a:p>
          <a:p>
            <a:r>
              <a:rPr lang="cs-CZ" sz="2400" dirty="0" smtClean="0"/>
              <a:t>   </a:t>
            </a:r>
            <a:endParaRPr lang="cs-CZ" sz="2400" dirty="0"/>
          </a:p>
          <a:p>
            <a:r>
              <a:rPr lang="cs-CZ" dirty="0"/>
              <a:t>                        </a:t>
            </a:r>
          </a:p>
        </p:txBody>
      </p:sp>
      <p:sp>
        <p:nvSpPr>
          <p:cNvPr id="8" name="Obdélník 7"/>
          <p:cNvSpPr/>
          <p:nvPr/>
        </p:nvSpPr>
        <p:spPr>
          <a:xfrm>
            <a:off x="1547664" y="5085184"/>
            <a:ext cx="489654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            Doporučeno </a:t>
            </a:r>
            <a:r>
              <a:rPr lang="cs-CZ" sz="2000" dirty="0"/>
              <a:t>pro 4</a:t>
            </a:r>
            <a:r>
              <a:rPr lang="cs-CZ" sz="2000" dirty="0" smtClean="0"/>
              <a:t>. - </a:t>
            </a:r>
            <a:r>
              <a:rPr lang="cs-CZ" sz="2000" dirty="0"/>
              <a:t>5. ročník </a:t>
            </a:r>
            <a:r>
              <a:rPr lang="cs-CZ" sz="2000" dirty="0" smtClean="0"/>
              <a:t>ZŠ</a:t>
            </a:r>
            <a:endParaRPr lang="cs-CZ" sz="2000" dirty="0"/>
          </a:p>
          <a:p>
            <a:r>
              <a:rPr lang="cs-CZ" sz="2000" dirty="0"/>
              <a:t>             </a:t>
            </a:r>
            <a:r>
              <a:rPr lang="cs-CZ" sz="2000" dirty="0" smtClean="0"/>
              <a:t>    </a:t>
            </a:r>
            <a:r>
              <a:rPr lang="cs-CZ" sz="2000" dirty="0" smtClean="0"/>
              <a:t>Předmět: </a:t>
            </a:r>
            <a:r>
              <a:rPr lang="cs-CZ" sz="2000" dirty="0"/>
              <a:t>Český jazyk</a:t>
            </a:r>
          </a:p>
          <a:p>
            <a:r>
              <a:rPr lang="cs-CZ" sz="2000" dirty="0"/>
              <a:t>          </a:t>
            </a:r>
            <a:r>
              <a:rPr lang="cs-CZ" sz="2000" dirty="0" smtClean="0"/>
              <a:t>    </a:t>
            </a:r>
            <a:r>
              <a:rPr lang="cs-CZ" sz="2000" dirty="0" smtClean="0"/>
              <a:t>Autor: </a:t>
            </a:r>
            <a:r>
              <a:rPr lang="cs-CZ" sz="2000" dirty="0"/>
              <a:t>Mgr. Šárka </a:t>
            </a:r>
            <a:r>
              <a:rPr lang="cs-CZ" sz="2000" dirty="0" err="1"/>
              <a:t>Hoňková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704931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edge/>
        <p:sndAc>
          <p:stSnd>
            <p:snd r:embed="rId2" name="click.wav"/>
          </p:stSnd>
        </p:sndAc>
      </p:transition>
    </mc:Choice>
    <mc:Fallback xmlns="">
      <p:transition spd="slow">
        <p:wedg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827228" y="188640"/>
            <a:ext cx="748955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Věta jednoduchá</a:t>
            </a:r>
            <a:endParaRPr lang="cs-CZ" sz="7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-207240" y="2028958"/>
            <a:ext cx="94685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6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 větný celek vyjadřující jednu myšlenku</a:t>
            </a:r>
            <a:endParaRPr lang="cs-CZ" sz="36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-540568" y="3228943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6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8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Holá</a:t>
            </a:r>
            <a:r>
              <a:rPr lang="cs-CZ" sz="5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5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</a:t>
            </a:r>
            <a:r>
              <a:rPr lang="cs-CZ" sz="36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holý podmět + holý přísudek</a:t>
            </a:r>
            <a:endParaRPr lang="cs-CZ" sz="36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-360545" y="4653136"/>
            <a:ext cx="9865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48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Rozvitá</a:t>
            </a:r>
            <a:r>
              <a:rPr lang="cs-CZ" sz="5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5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–</a:t>
            </a:r>
            <a:r>
              <a:rPr lang="cs-CZ" sz="36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 rozvíjejícími větnými členy</a:t>
            </a:r>
            <a:endParaRPr lang="cs-CZ" sz="36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62054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edge/>
        <p:sndAc>
          <p:stSnd>
            <p:snd r:embed="rId2" name="click.wav"/>
          </p:stSnd>
        </p:sndAc>
      </p:transition>
    </mc:Choice>
    <mc:Fallback xmlns="">
      <p:transition spd="slow">
        <p:wedg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188640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48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Základem věty jednoduché je:</a:t>
            </a:r>
            <a:endParaRPr lang="cs-CZ" sz="48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-181908" y="1268760"/>
            <a:ext cx="41764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5400" b="1" dirty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</a:t>
            </a:r>
            <a:r>
              <a:rPr lang="cs-CZ" sz="5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odmět </a:t>
            </a:r>
            <a:endParaRPr lang="cs-CZ" sz="54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80656" y="1268760"/>
            <a:ext cx="59022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+</a:t>
            </a:r>
            <a:endParaRPr lang="cs-CZ" sz="54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295601" y="1280281"/>
            <a:ext cx="318709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přísudek </a:t>
            </a:r>
            <a:endParaRPr lang="cs-CZ" sz="54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713845" y="5951287"/>
            <a:ext cx="1239443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8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ZSD</a:t>
            </a:r>
            <a:endParaRPr lang="cs-CZ" sz="48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9814" y="3589061"/>
            <a:ext cx="7802137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800" b="1" dirty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r>
              <a:rPr lang="cs-CZ" sz="48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ákladní skladební dvojice</a:t>
            </a:r>
            <a:endParaRPr lang="cs-CZ" sz="48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Šipka dolů 14"/>
          <p:cNvSpPr/>
          <p:nvPr/>
        </p:nvSpPr>
        <p:spPr>
          <a:xfrm>
            <a:off x="3936712" y="2060848"/>
            <a:ext cx="678022" cy="1512168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lů 15"/>
          <p:cNvSpPr/>
          <p:nvPr/>
        </p:nvSpPr>
        <p:spPr>
          <a:xfrm>
            <a:off x="3994556" y="4420058"/>
            <a:ext cx="678022" cy="1512168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6936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edge/>
        <p:sndAc>
          <p:stSnd>
            <p:snd r:embed="rId2" name="click.wav"/>
          </p:stSnd>
        </p:sndAc>
      </p:transition>
    </mc:Choice>
    <mc:Fallback xmlns="">
      <p:transition spd="slow">
        <p:wedg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1" grpId="0"/>
      <p:bldP spid="12" grpId="0"/>
      <p:bldP spid="14" grpId="0"/>
      <p:bldP spid="15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958504" y="260648"/>
            <a:ext cx="4886274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96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Podmět </a:t>
            </a:r>
            <a:endParaRPr lang="cs-CZ" sz="96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-468560" y="2083034"/>
            <a:ext cx="99726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6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 vyjádřen většinou podstatným jménem</a:t>
            </a:r>
            <a:endParaRPr lang="cs-CZ" sz="36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8455" y="4437112"/>
            <a:ext cx="852637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80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Kdo, co ?</a:t>
            </a:r>
            <a:endParaRPr lang="cs-CZ" sz="80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-956522" y="3212976"/>
            <a:ext cx="97565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600" b="1" dirty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 p</a:t>
            </a:r>
            <a:r>
              <a:rPr lang="cs-CZ" sz="36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táme se na něj pádovou otázkou</a:t>
            </a:r>
            <a:endParaRPr lang="cs-CZ" sz="36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70435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edge/>
        <p:sndAc>
          <p:stSnd>
            <p:snd r:embed="rId2" name="click.wav"/>
          </p:stSnd>
        </p:sndAc>
      </p:transition>
    </mc:Choice>
    <mc:Fallback xmlns="">
      <p:transition spd="slow">
        <p:wedg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803732" y="38738"/>
            <a:ext cx="5525872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96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Přísudek </a:t>
            </a:r>
            <a:endParaRPr lang="cs-CZ" sz="96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-948336" y="3341891"/>
            <a:ext cx="67504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600" b="1" dirty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 vyjádřen </a:t>
            </a:r>
            <a:r>
              <a:rPr lang="cs-CZ" sz="36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slovesem</a:t>
            </a:r>
            <a:endParaRPr lang="cs-CZ" sz="36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-59820" y="1758300"/>
            <a:ext cx="88924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600" b="1" dirty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 </a:t>
            </a:r>
            <a:r>
              <a:rPr lang="cs-CZ" sz="36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vyjadřuje, co se vypovídá o podmětu</a:t>
            </a:r>
            <a:endParaRPr lang="cs-CZ" sz="36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-90352" y="4354026"/>
            <a:ext cx="917200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6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 vyjádřen podstatným nebo přídavným jménem</a:t>
            </a:r>
            <a:endParaRPr lang="cs-CZ" sz="36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4773771" y="3341891"/>
            <a:ext cx="1028389" cy="669135"/>
          </a:xfrm>
          <a:prstGeom prst="rightArrow">
            <a:avLst>
              <a:gd name="adj1" fmla="val 50000"/>
              <a:gd name="adj2" fmla="val 52570"/>
            </a:avLst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935117" y="3098181"/>
            <a:ext cx="297389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Slovesný</a:t>
            </a:r>
            <a:endParaRPr lang="cs-CZ" sz="54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8" name="Šipka doprava 17"/>
          <p:cNvSpPr/>
          <p:nvPr/>
        </p:nvSpPr>
        <p:spPr>
          <a:xfrm>
            <a:off x="611560" y="5967815"/>
            <a:ext cx="1028389" cy="613134"/>
          </a:xfrm>
          <a:prstGeom prst="rightArrow">
            <a:avLst>
              <a:gd name="adj1" fmla="val 50000"/>
              <a:gd name="adj2" fmla="val 52570"/>
            </a:avLst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212759" y="5812717"/>
            <a:ext cx="614783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Jmenný se sponou</a:t>
            </a:r>
            <a:endParaRPr lang="cs-CZ" sz="54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0815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edge/>
        <p:sndAc>
          <p:stSnd>
            <p:snd r:embed="rId2" name="click.wav"/>
          </p:stSnd>
        </p:sndAc>
      </p:transition>
    </mc:Choice>
    <mc:Fallback xmlns="">
      <p:transition spd="slow">
        <p:wedg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1" grpId="0"/>
      <p:bldP spid="16" grpId="0" animBg="1"/>
      <p:bldP spid="17" grpId="0"/>
      <p:bldP spid="18" grpId="0" animBg="1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260648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5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Označ </a:t>
            </a:r>
            <a:r>
              <a:rPr lang="cs-CZ" sz="5400" b="1" u="sng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uFill>
                  <a:solidFill>
                    <a:srgbClr val="0070C0"/>
                  </a:solidFill>
                </a:uFill>
              </a:rPr>
              <a:t>podmět </a:t>
            </a:r>
            <a:r>
              <a:rPr lang="cs-CZ" sz="5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</a:t>
            </a:r>
            <a:r>
              <a:rPr lang="cs-CZ" sz="5400" b="1" u="wavyHeavy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uFill>
                  <a:solidFill>
                    <a:srgbClr val="0070C0"/>
                  </a:solidFill>
                </a:uFill>
              </a:rPr>
              <a:t>přísudek</a:t>
            </a:r>
            <a:endParaRPr lang="cs-CZ" sz="5400" b="1" u="wavyHeavy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uFill>
                <a:solidFill>
                  <a:srgbClr val="0070C0"/>
                </a:solidFill>
              </a:u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79512" y="1700808"/>
            <a:ext cx="896448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Naši hokejisté získali titul mistrů světa. Praotec Čech </a:t>
            </a:r>
          </a:p>
          <a:p>
            <a:endParaRPr lang="cs-CZ" sz="2800" dirty="0"/>
          </a:p>
          <a:p>
            <a:r>
              <a:rPr lang="cs-CZ" sz="2800" dirty="0"/>
              <a:t>v</a:t>
            </a:r>
            <a:r>
              <a:rPr lang="cs-CZ" sz="2800" dirty="0" smtClean="0"/>
              <a:t>ystoupil na horu Říp. Maminka mi koupila nové kolo.</a:t>
            </a:r>
          </a:p>
          <a:p>
            <a:endParaRPr lang="cs-CZ" sz="2800" dirty="0"/>
          </a:p>
          <a:p>
            <a:r>
              <a:rPr lang="cs-CZ" sz="2800" dirty="0" smtClean="0"/>
              <a:t>Závodní auta vyjela na dráhu. Na stromě sedělo hejno</a:t>
            </a:r>
          </a:p>
          <a:p>
            <a:endParaRPr lang="cs-CZ" sz="2800" dirty="0"/>
          </a:p>
          <a:p>
            <a:r>
              <a:rPr lang="cs-CZ" sz="2800" dirty="0"/>
              <a:t>š</a:t>
            </a:r>
            <a:r>
              <a:rPr lang="cs-CZ" sz="2800" dirty="0" smtClean="0"/>
              <a:t>pačků. Ulicemi proudily davy lidí. V dutině stromu se</a:t>
            </a:r>
          </a:p>
          <a:p>
            <a:endParaRPr lang="cs-CZ" sz="2800" dirty="0"/>
          </a:p>
          <a:p>
            <a:r>
              <a:rPr lang="cs-CZ" sz="2800" dirty="0"/>
              <a:t>z</a:t>
            </a:r>
            <a:r>
              <a:rPr lang="cs-CZ" sz="2800" dirty="0" smtClean="0"/>
              <a:t>abydlily veverky. Po nebi pluly bílé obláčky. Dnes </a:t>
            </a:r>
          </a:p>
          <a:p>
            <a:endParaRPr lang="cs-CZ" sz="2800" dirty="0"/>
          </a:p>
          <a:p>
            <a:r>
              <a:rPr lang="cs-CZ" sz="2800" dirty="0"/>
              <a:t>k</a:t>
            </a:r>
            <a:r>
              <a:rPr lang="cs-CZ" sz="2800" dirty="0" smtClean="0"/>
              <a:t>rásně svítí sluníčko. Na stromě dozrávají jablka.</a:t>
            </a:r>
            <a:endParaRPr lang="cs-CZ" sz="2800" dirty="0"/>
          </a:p>
        </p:txBody>
      </p:sp>
      <p:cxnSp>
        <p:nvCxnSpPr>
          <p:cNvPr id="55" name="Přímá spojnice 54"/>
          <p:cNvCxnSpPr/>
          <p:nvPr/>
        </p:nvCxnSpPr>
        <p:spPr>
          <a:xfrm>
            <a:off x="1043608" y="2204864"/>
            <a:ext cx="1440160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Volný tvar 55"/>
          <p:cNvSpPr/>
          <p:nvPr/>
        </p:nvSpPr>
        <p:spPr>
          <a:xfrm>
            <a:off x="2627784" y="2204864"/>
            <a:ext cx="936104" cy="73030"/>
          </a:xfrm>
          <a:custGeom>
            <a:avLst/>
            <a:gdLst>
              <a:gd name="connsiteX0" fmla="*/ 0 w 1536700"/>
              <a:gd name="connsiteY0" fmla="*/ 19055 h 146060"/>
              <a:gd name="connsiteX1" fmla="*/ 107950 w 1536700"/>
              <a:gd name="connsiteY1" fmla="*/ 139705 h 146060"/>
              <a:gd name="connsiteX2" fmla="*/ 209550 w 1536700"/>
              <a:gd name="connsiteY2" fmla="*/ 6355 h 146060"/>
              <a:gd name="connsiteX3" fmla="*/ 311150 w 1536700"/>
              <a:gd name="connsiteY3" fmla="*/ 139705 h 146060"/>
              <a:gd name="connsiteX4" fmla="*/ 412750 w 1536700"/>
              <a:gd name="connsiteY4" fmla="*/ 5 h 146060"/>
              <a:gd name="connsiteX5" fmla="*/ 514350 w 1536700"/>
              <a:gd name="connsiteY5" fmla="*/ 139705 h 146060"/>
              <a:gd name="connsiteX6" fmla="*/ 615950 w 1536700"/>
              <a:gd name="connsiteY6" fmla="*/ 5 h 146060"/>
              <a:gd name="connsiteX7" fmla="*/ 717550 w 1536700"/>
              <a:gd name="connsiteY7" fmla="*/ 146055 h 146060"/>
              <a:gd name="connsiteX8" fmla="*/ 819150 w 1536700"/>
              <a:gd name="connsiteY8" fmla="*/ 5 h 146060"/>
              <a:gd name="connsiteX9" fmla="*/ 920750 w 1536700"/>
              <a:gd name="connsiteY9" fmla="*/ 146055 h 146060"/>
              <a:gd name="connsiteX10" fmla="*/ 1022350 w 1536700"/>
              <a:gd name="connsiteY10" fmla="*/ 6355 h 146060"/>
              <a:gd name="connsiteX11" fmla="*/ 1123950 w 1536700"/>
              <a:gd name="connsiteY11" fmla="*/ 146055 h 146060"/>
              <a:gd name="connsiteX12" fmla="*/ 1225550 w 1536700"/>
              <a:gd name="connsiteY12" fmla="*/ 5 h 146060"/>
              <a:gd name="connsiteX13" fmla="*/ 1327150 w 1536700"/>
              <a:gd name="connsiteY13" fmla="*/ 146055 h 146060"/>
              <a:gd name="connsiteX14" fmla="*/ 1422400 w 1536700"/>
              <a:gd name="connsiteY14" fmla="*/ 5 h 146060"/>
              <a:gd name="connsiteX15" fmla="*/ 1536700 w 1536700"/>
              <a:gd name="connsiteY15" fmla="*/ 146055 h 146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536700" h="146060">
                <a:moveTo>
                  <a:pt x="0" y="19055"/>
                </a:moveTo>
                <a:cubicBezTo>
                  <a:pt x="36512" y="80438"/>
                  <a:pt x="73025" y="141822"/>
                  <a:pt x="107950" y="139705"/>
                </a:cubicBezTo>
                <a:cubicBezTo>
                  <a:pt x="142875" y="137588"/>
                  <a:pt x="175683" y="6355"/>
                  <a:pt x="209550" y="6355"/>
                </a:cubicBezTo>
                <a:cubicBezTo>
                  <a:pt x="243417" y="6355"/>
                  <a:pt x="277283" y="140763"/>
                  <a:pt x="311150" y="139705"/>
                </a:cubicBezTo>
                <a:cubicBezTo>
                  <a:pt x="345017" y="138647"/>
                  <a:pt x="378883" y="5"/>
                  <a:pt x="412750" y="5"/>
                </a:cubicBezTo>
                <a:cubicBezTo>
                  <a:pt x="446617" y="5"/>
                  <a:pt x="480483" y="139705"/>
                  <a:pt x="514350" y="139705"/>
                </a:cubicBezTo>
                <a:cubicBezTo>
                  <a:pt x="548217" y="139705"/>
                  <a:pt x="582083" y="-1053"/>
                  <a:pt x="615950" y="5"/>
                </a:cubicBezTo>
                <a:cubicBezTo>
                  <a:pt x="649817" y="1063"/>
                  <a:pt x="683683" y="146055"/>
                  <a:pt x="717550" y="146055"/>
                </a:cubicBezTo>
                <a:cubicBezTo>
                  <a:pt x="751417" y="146055"/>
                  <a:pt x="785283" y="5"/>
                  <a:pt x="819150" y="5"/>
                </a:cubicBezTo>
                <a:cubicBezTo>
                  <a:pt x="853017" y="5"/>
                  <a:pt x="886883" y="144997"/>
                  <a:pt x="920750" y="146055"/>
                </a:cubicBezTo>
                <a:cubicBezTo>
                  <a:pt x="954617" y="147113"/>
                  <a:pt x="988483" y="6355"/>
                  <a:pt x="1022350" y="6355"/>
                </a:cubicBezTo>
                <a:cubicBezTo>
                  <a:pt x="1056217" y="6355"/>
                  <a:pt x="1090083" y="147113"/>
                  <a:pt x="1123950" y="146055"/>
                </a:cubicBezTo>
                <a:cubicBezTo>
                  <a:pt x="1157817" y="144997"/>
                  <a:pt x="1191683" y="5"/>
                  <a:pt x="1225550" y="5"/>
                </a:cubicBezTo>
                <a:cubicBezTo>
                  <a:pt x="1259417" y="5"/>
                  <a:pt x="1294342" y="146055"/>
                  <a:pt x="1327150" y="146055"/>
                </a:cubicBezTo>
                <a:cubicBezTo>
                  <a:pt x="1359958" y="146055"/>
                  <a:pt x="1387475" y="5"/>
                  <a:pt x="1422400" y="5"/>
                </a:cubicBezTo>
                <a:cubicBezTo>
                  <a:pt x="1457325" y="5"/>
                  <a:pt x="1497542" y="113247"/>
                  <a:pt x="1536700" y="146055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7" name="Přímá spojnice 56"/>
          <p:cNvCxnSpPr/>
          <p:nvPr/>
        </p:nvCxnSpPr>
        <p:spPr>
          <a:xfrm>
            <a:off x="7956376" y="2165769"/>
            <a:ext cx="936104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Volný tvar 59"/>
          <p:cNvSpPr/>
          <p:nvPr/>
        </p:nvSpPr>
        <p:spPr>
          <a:xfrm>
            <a:off x="323528" y="2996952"/>
            <a:ext cx="1296144" cy="73030"/>
          </a:xfrm>
          <a:custGeom>
            <a:avLst/>
            <a:gdLst>
              <a:gd name="connsiteX0" fmla="*/ 0 w 1536700"/>
              <a:gd name="connsiteY0" fmla="*/ 19055 h 146060"/>
              <a:gd name="connsiteX1" fmla="*/ 107950 w 1536700"/>
              <a:gd name="connsiteY1" fmla="*/ 139705 h 146060"/>
              <a:gd name="connsiteX2" fmla="*/ 209550 w 1536700"/>
              <a:gd name="connsiteY2" fmla="*/ 6355 h 146060"/>
              <a:gd name="connsiteX3" fmla="*/ 311150 w 1536700"/>
              <a:gd name="connsiteY3" fmla="*/ 139705 h 146060"/>
              <a:gd name="connsiteX4" fmla="*/ 412750 w 1536700"/>
              <a:gd name="connsiteY4" fmla="*/ 5 h 146060"/>
              <a:gd name="connsiteX5" fmla="*/ 514350 w 1536700"/>
              <a:gd name="connsiteY5" fmla="*/ 139705 h 146060"/>
              <a:gd name="connsiteX6" fmla="*/ 615950 w 1536700"/>
              <a:gd name="connsiteY6" fmla="*/ 5 h 146060"/>
              <a:gd name="connsiteX7" fmla="*/ 717550 w 1536700"/>
              <a:gd name="connsiteY7" fmla="*/ 146055 h 146060"/>
              <a:gd name="connsiteX8" fmla="*/ 819150 w 1536700"/>
              <a:gd name="connsiteY8" fmla="*/ 5 h 146060"/>
              <a:gd name="connsiteX9" fmla="*/ 920750 w 1536700"/>
              <a:gd name="connsiteY9" fmla="*/ 146055 h 146060"/>
              <a:gd name="connsiteX10" fmla="*/ 1022350 w 1536700"/>
              <a:gd name="connsiteY10" fmla="*/ 6355 h 146060"/>
              <a:gd name="connsiteX11" fmla="*/ 1123950 w 1536700"/>
              <a:gd name="connsiteY11" fmla="*/ 146055 h 146060"/>
              <a:gd name="connsiteX12" fmla="*/ 1225550 w 1536700"/>
              <a:gd name="connsiteY12" fmla="*/ 5 h 146060"/>
              <a:gd name="connsiteX13" fmla="*/ 1327150 w 1536700"/>
              <a:gd name="connsiteY13" fmla="*/ 146055 h 146060"/>
              <a:gd name="connsiteX14" fmla="*/ 1422400 w 1536700"/>
              <a:gd name="connsiteY14" fmla="*/ 5 h 146060"/>
              <a:gd name="connsiteX15" fmla="*/ 1536700 w 1536700"/>
              <a:gd name="connsiteY15" fmla="*/ 146055 h 146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536700" h="146060">
                <a:moveTo>
                  <a:pt x="0" y="19055"/>
                </a:moveTo>
                <a:cubicBezTo>
                  <a:pt x="36512" y="80438"/>
                  <a:pt x="73025" y="141822"/>
                  <a:pt x="107950" y="139705"/>
                </a:cubicBezTo>
                <a:cubicBezTo>
                  <a:pt x="142875" y="137588"/>
                  <a:pt x="175683" y="6355"/>
                  <a:pt x="209550" y="6355"/>
                </a:cubicBezTo>
                <a:cubicBezTo>
                  <a:pt x="243417" y="6355"/>
                  <a:pt x="277283" y="140763"/>
                  <a:pt x="311150" y="139705"/>
                </a:cubicBezTo>
                <a:cubicBezTo>
                  <a:pt x="345017" y="138647"/>
                  <a:pt x="378883" y="5"/>
                  <a:pt x="412750" y="5"/>
                </a:cubicBezTo>
                <a:cubicBezTo>
                  <a:pt x="446617" y="5"/>
                  <a:pt x="480483" y="139705"/>
                  <a:pt x="514350" y="139705"/>
                </a:cubicBezTo>
                <a:cubicBezTo>
                  <a:pt x="548217" y="139705"/>
                  <a:pt x="582083" y="-1053"/>
                  <a:pt x="615950" y="5"/>
                </a:cubicBezTo>
                <a:cubicBezTo>
                  <a:pt x="649817" y="1063"/>
                  <a:pt x="683683" y="146055"/>
                  <a:pt x="717550" y="146055"/>
                </a:cubicBezTo>
                <a:cubicBezTo>
                  <a:pt x="751417" y="146055"/>
                  <a:pt x="785283" y="5"/>
                  <a:pt x="819150" y="5"/>
                </a:cubicBezTo>
                <a:cubicBezTo>
                  <a:pt x="853017" y="5"/>
                  <a:pt x="886883" y="144997"/>
                  <a:pt x="920750" y="146055"/>
                </a:cubicBezTo>
                <a:cubicBezTo>
                  <a:pt x="954617" y="147113"/>
                  <a:pt x="988483" y="6355"/>
                  <a:pt x="1022350" y="6355"/>
                </a:cubicBezTo>
                <a:cubicBezTo>
                  <a:pt x="1056217" y="6355"/>
                  <a:pt x="1090083" y="147113"/>
                  <a:pt x="1123950" y="146055"/>
                </a:cubicBezTo>
                <a:cubicBezTo>
                  <a:pt x="1157817" y="144997"/>
                  <a:pt x="1191683" y="5"/>
                  <a:pt x="1225550" y="5"/>
                </a:cubicBezTo>
                <a:cubicBezTo>
                  <a:pt x="1259417" y="5"/>
                  <a:pt x="1294342" y="146055"/>
                  <a:pt x="1327150" y="146055"/>
                </a:cubicBezTo>
                <a:cubicBezTo>
                  <a:pt x="1359958" y="146055"/>
                  <a:pt x="1387475" y="5"/>
                  <a:pt x="1422400" y="5"/>
                </a:cubicBezTo>
                <a:cubicBezTo>
                  <a:pt x="1457325" y="5"/>
                  <a:pt x="1497542" y="113247"/>
                  <a:pt x="1536700" y="146055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1" name="Přímá spojnice 60"/>
          <p:cNvCxnSpPr/>
          <p:nvPr/>
        </p:nvCxnSpPr>
        <p:spPr>
          <a:xfrm>
            <a:off x="3851920" y="3069982"/>
            <a:ext cx="1440160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Volný tvar 61"/>
          <p:cNvSpPr/>
          <p:nvPr/>
        </p:nvSpPr>
        <p:spPr>
          <a:xfrm>
            <a:off x="5796136" y="3066231"/>
            <a:ext cx="1296144" cy="73030"/>
          </a:xfrm>
          <a:custGeom>
            <a:avLst/>
            <a:gdLst>
              <a:gd name="connsiteX0" fmla="*/ 0 w 1536700"/>
              <a:gd name="connsiteY0" fmla="*/ 19055 h 146060"/>
              <a:gd name="connsiteX1" fmla="*/ 107950 w 1536700"/>
              <a:gd name="connsiteY1" fmla="*/ 139705 h 146060"/>
              <a:gd name="connsiteX2" fmla="*/ 209550 w 1536700"/>
              <a:gd name="connsiteY2" fmla="*/ 6355 h 146060"/>
              <a:gd name="connsiteX3" fmla="*/ 311150 w 1536700"/>
              <a:gd name="connsiteY3" fmla="*/ 139705 h 146060"/>
              <a:gd name="connsiteX4" fmla="*/ 412750 w 1536700"/>
              <a:gd name="connsiteY4" fmla="*/ 5 h 146060"/>
              <a:gd name="connsiteX5" fmla="*/ 514350 w 1536700"/>
              <a:gd name="connsiteY5" fmla="*/ 139705 h 146060"/>
              <a:gd name="connsiteX6" fmla="*/ 615950 w 1536700"/>
              <a:gd name="connsiteY6" fmla="*/ 5 h 146060"/>
              <a:gd name="connsiteX7" fmla="*/ 717550 w 1536700"/>
              <a:gd name="connsiteY7" fmla="*/ 146055 h 146060"/>
              <a:gd name="connsiteX8" fmla="*/ 819150 w 1536700"/>
              <a:gd name="connsiteY8" fmla="*/ 5 h 146060"/>
              <a:gd name="connsiteX9" fmla="*/ 920750 w 1536700"/>
              <a:gd name="connsiteY9" fmla="*/ 146055 h 146060"/>
              <a:gd name="connsiteX10" fmla="*/ 1022350 w 1536700"/>
              <a:gd name="connsiteY10" fmla="*/ 6355 h 146060"/>
              <a:gd name="connsiteX11" fmla="*/ 1123950 w 1536700"/>
              <a:gd name="connsiteY11" fmla="*/ 146055 h 146060"/>
              <a:gd name="connsiteX12" fmla="*/ 1225550 w 1536700"/>
              <a:gd name="connsiteY12" fmla="*/ 5 h 146060"/>
              <a:gd name="connsiteX13" fmla="*/ 1327150 w 1536700"/>
              <a:gd name="connsiteY13" fmla="*/ 146055 h 146060"/>
              <a:gd name="connsiteX14" fmla="*/ 1422400 w 1536700"/>
              <a:gd name="connsiteY14" fmla="*/ 5 h 146060"/>
              <a:gd name="connsiteX15" fmla="*/ 1536700 w 1536700"/>
              <a:gd name="connsiteY15" fmla="*/ 146055 h 146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536700" h="146060">
                <a:moveTo>
                  <a:pt x="0" y="19055"/>
                </a:moveTo>
                <a:cubicBezTo>
                  <a:pt x="36512" y="80438"/>
                  <a:pt x="73025" y="141822"/>
                  <a:pt x="107950" y="139705"/>
                </a:cubicBezTo>
                <a:cubicBezTo>
                  <a:pt x="142875" y="137588"/>
                  <a:pt x="175683" y="6355"/>
                  <a:pt x="209550" y="6355"/>
                </a:cubicBezTo>
                <a:cubicBezTo>
                  <a:pt x="243417" y="6355"/>
                  <a:pt x="277283" y="140763"/>
                  <a:pt x="311150" y="139705"/>
                </a:cubicBezTo>
                <a:cubicBezTo>
                  <a:pt x="345017" y="138647"/>
                  <a:pt x="378883" y="5"/>
                  <a:pt x="412750" y="5"/>
                </a:cubicBezTo>
                <a:cubicBezTo>
                  <a:pt x="446617" y="5"/>
                  <a:pt x="480483" y="139705"/>
                  <a:pt x="514350" y="139705"/>
                </a:cubicBezTo>
                <a:cubicBezTo>
                  <a:pt x="548217" y="139705"/>
                  <a:pt x="582083" y="-1053"/>
                  <a:pt x="615950" y="5"/>
                </a:cubicBezTo>
                <a:cubicBezTo>
                  <a:pt x="649817" y="1063"/>
                  <a:pt x="683683" y="146055"/>
                  <a:pt x="717550" y="146055"/>
                </a:cubicBezTo>
                <a:cubicBezTo>
                  <a:pt x="751417" y="146055"/>
                  <a:pt x="785283" y="5"/>
                  <a:pt x="819150" y="5"/>
                </a:cubicBezTo>
                <a:cubicBezTo>
                  <a:pt x="853017" y="5"/>
                  <a:pt x="886883" y="144997"/>
                  <a:pt x="920750" y="146055"/>
                </a:cubicBezTo>
                <a:cubicBezTo>
                  <a:pt x="954617" y="147113"/>
                  <a:pt x="988483" y="6355"/>
                  <a:pt x="1022350" y="6355"/>
                </a:cubicBezTo>
                <a:cubicBezTo>
                  <a:pt x="1056217" y="6355"/>
                  <a:pt x="1090083" y="147113"/>
                  <a:pt x="1123950" y="146055"/>
                </a:cubicBezTo>
                <a:cubicBezTo>
                  <a:pt x="1157817" y="144997"/>
                  <a:pt x="1191683" y="5"/>
                  <a:pt x="1225550" y="5"/>
                </a:cubicBezTo>
                <a:cubicBezTo>
                  <a:pt x="1259417" y="5"/>
                  <a:pt x="1294342" y="146055"/>
                  <a:pt x="1327150" y="146055"/>
                </a:cubicBezTo>
                <a:cubicBezTo>
                  <a:pt x="1359958" y="146055"/>
                  <a:pt x="1387475" y="5"/>
                  <a:pt x="1422400" y="5"/>
                </a:cubicBezTo>
                <a:cubicBezTo>
                  <a:pt x="1457325" y="5"/>
                  <a:pt x="1497542" y="113247"/>
                  <a:pt x="1536700" y="146055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3" name="Přímá spojnice 62"/>
          <p:cNvCxnSpPr/>
          <p:nvPr/>
        </p:nvCxnSpPr>
        <p:spPr>
          <a:xfrm>
            <a:off x="1619672" y="3933056"/>
            <a:ext cx="720080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Volný tvar 64"/>
          <p:cNvSpPr/>
          <p:nvPr/>
        </p:nvSpPr>
        <p:spPr>
          <a:xfrm>
            <a:off x="2447764" y="3896541"/>
            <a:ext cx="972108" cy="45719"/>
          </a:xfrm>
          <a:custGeom>
            <a:avLst/>
            <a:gdLst>
              <a:gd name="connsiteX0" fmla="*/ 0 w 1536700"/>
              <a:gd name="connsiteY0" fmla="*/ 19055 h 146060"/>
              <a:gd name="connsiteX1" fmla="*/ 107950 w 1536700"/>
              <a:gd name="connsiteY1" fmla="*/ 139705 h 146060"/>
              <a:gd name="connsiteX2" fmla="*/ 209550 w 1536700"/>
              <a:gd name="connsiteY2" fmla="*/ 6355 h 146060"/>
              <a:gd name="connsiteX3" fmla="*/ 311150 w 1536700"/>
              <a:gd name="connsiteY3" fmla="*/ 139705 h 146060"/>
              <a:gd name="connsiteX4" fmla="*/ 412750 w 1536700"/>
              <a:gd name="connsiteY4" fmla="*/ 5 h 146060"/>
              <a:gd name="connsiteX5" fmla="*/ 514350 w 1536700"/>
              <a:gd name="connsiteY5" fmla="*/ 139705 h 146060"/>
              <a:gd name="connsiteX6" fmla="*/ 615950 w 1536700"/>
              <a:gd name="connsiteY6" fmla="*/ 5 h 146060"/>
              <a:gd name="connsiteX7" fmla="*/ 717550 w 1536700"/>
              <a:gd name="connsiteY7" fmla="*/ 146055 h 146060"/>
              <a:gd name="connsiteX8" fmla="*/ 819150 w 1536700"/>
              <a:gd name="connsiteY8" fmla="*/ 5 h 146060"/>
              <a:gd name="connsiteX9" fmla="*/ 920750 w 1536700"/>
              <a:gd name="connsiteY9" fmla="*/ 146055 h 146060"/>
              <a:gd name="connsiteX10" fmla="*/ 1022350 w 1536700"/>
              <a:gd name="connsiteY10" fmla="*/ 6355 h 146060"/>
              <a:gd name="connsiteX11" fmla="*/ 1123950 w 1536700"/>
              <a:gd name="connsiteY11" fmla="*/ 146055 h 146060"/>
              <a:gd name="connsiteX12" fmla="*/ 1225550 w 1536700"/>
              <a:gd name="connsiteY12" fmla="*/ 5 h 146060"/>
              <a:gd name="connsiteX13" fmla="*/ 1327150 w 1536700"/>
              <a:gd name="connsiteY13" fmla="*/ 146055 h 146060"/>
              <a:gd name="connsiteX14" fmla="*/ 1422400 w 1536700"/>
              <a:gd name="connsiteY14" fmla="*/ 5 h 146060"/>
              <a:gd name="connsiteX15" fmla="*/ 1536700 w 1536700"/>
              <a:gd name="connsiteY15" fmla="*/ 146055 h 146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536700" h="146060">
                <a:moveTo>
                  <a:pt x="0" y="19055"/>
                </a:moveTo>
                <a:cubicBezTo>
                  <a:pt x="36512" y="80438"/>
                  <a:pt x="73025" y="141822"/>
                  <a:pt x="107950" y="139705"/>
                </a:cubicBezTo>
                <a:cubicBezTo>
                  <a:pt x="142875" y="137588"/>
                  <a:pt x="175683" y="6355"/>
                  <a:pt x="209550" y="6355"/>
                </a:cubicBezTo>
                <a:cubicBezTo>
                  <a:pt x="243417" y="6355"/>
                  <a:pt x="277283" y="140763"/>
                  <a:pt x="311150" y="139705"/>
                </a:cubicBezTo>
                <a:cubicBezTo>
                  <a:pt x="345017" y="138647"/>
                  <a:pt x="378883" y="5"/>
                  <a:pt x="412750" y="5"/>
                </a:cubicBezTo>
                <a:cubicBezTo>
                  <a:pt x="446617" y="5"/>
                  <a:pt x="480483" y="139705"/>
                  <a:pt x="514350" y="139705"/>
                </a:cubicBezTo>
                <a:cubicBezTo>
                  <a:pt x="548217" y="139705"/>
                  <a:pt x="582083" y="-1053"/>
                  <a:pt x="615950" y="5"/>
                </a:cubicBezTo>
                <a:cubicBezTo>
                  <a:pt x="649817" y="1063"/>
                  <a:pt x="683683" y="146055"/>
                  <a:pt x="717550" y="146055"/>
                </a:cubicBezTo>
                <a:cubicBezTo>
                  <a:pt x="751417" y="146055"/>
                  <a:pt x="785283" y="5"/>
                  <a:pt x="819150" y="5"/>
                </a:cubicBezTo>
                <a:cubicBezTo>
                  <a:pt x="853017" y="5"/>
                  <a:pt x="886883" y="144997"/>
                  <a:pt x="920750" y="146055"/>
                </a:cubicBezTo>
                <a:cubicBezTo>
                  <a:pt x="954617" y="147113"/>
                  <a:pt x="988483" y="6355"/>
                  <a:pt x="1022350" y="6355"/>
                </a:cubicBezTo>
                <a:cubicBezTo>
                  <a:pt x="1056217" y="6355"/>
                  <a:pt x="1090083" y="147113"/>
                  <a:pt x="1123950" y="146055"/>
                </a:cubicBezTo>
                <a:cubicBezTo>
                  <a:pt x="1157817" y="144997"/>
                  <a:pt x="1191683" y="5"/>
                  <a:pt x="1225550" y="5"/>
                </a:cubicBezTo>
                <a:cubicBezTo>
                  <a:pt x="1259417" y="5"/>
                  <a:pt x="1294342" y="146055"/>
                  <a:pt x="1327150" y="146055"/>
                </a:cubicBezTo>
                <a:cubicBezTo>
                  <a:pt x="1359958" y="146055"/>
                  <a:pt x="1387475" y="5"/>
                  <a:pt x="1422400" y="5"/>
                </a:cubicBezTo>
                <a:cubicBezTo>
                  <a:pt x="1457325" y="5"/>
                  <a:pt x="1497542" y="113247"/>
                  <a:pt x="1536700" y="146055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Volný tvar 65"/>
          <p:cNvSpPr/>
          <p:nvPr/>
        </p:nvSpPr>
        <p:spPr>
          <a:xfrm>
            <a:off x="6876256" y="3873681"/>
            <a:ext cx="972108" cy="45719"/>
          </a:xfrm>
          <a:custGeom>
            <a:avLst/>
            <a:gdLst>
              <a:gd name="connsiteX0" fmla="*/ 0 w 1536700"/>
              <a:gd name="connsiteY0" fmla="*/ 19055 h 146060"/>
              <a:gd name="connsiteX1" fmla="*/ 107950 w 1536700"/>
              <a:gd name="connsiteY1" fmla="*/ 139705 h 146060"/>
              <a:gd name="connsiteX2" fmla="*/ 209550 w 1536700"/>
              <a:gd name="connsiteY2" fmla="*/ 6355 h 146060"/>
              <a:gd name="connsiteX3" fmla="*/ 311150 w 1536700"/>
              <a:gd name="connsiteY3" fmla="*/ 139705 h 146060"/>
              <a:gd name="connsiteX4" fmla="*/ 412750 w 1536700"/>
              <a:gd name="connsiteY4" fmla="*/ 5 h 146060"/>
              <a:gd name="connsiteX5" fmla="*/ 514350 w 1536700"/>
              <a:gd name="connsiteY5" fmla="*/ 139705 h 146060"/>
              <a:gd name="connsiteX6" fmla="*/ 615950 w 1536700"/>
              <a:gd name="connsiteY6" fmla="*/ 5 h 146060"/>
              <a:gd name="connsiteX7" fmla="*/ 717550 w 1536700"/>
              <a:gd name="connsiteY7" fmla="*/ 146055 h 146060"/>
              <a:gd name="connsiteX8" fmla="*/ 819150 w 1536700"/>
              <a:gd name="connsiteY8" fmla="*/ 5 h 146060"/>
              <a:gd name="connsiteX9" fmla="*/ 920750 w 1536700"/>
              <a:gd name="connsiteY9" fmla="*/ 146055 h 146060"/>
              <a:gd name="connsiteX10" fmla="*/ 1022350 w 1536700"/>
              <a:gd name="connsiteY10" fmla="*/ 6355 h 146060"/>
              <a:gd name="connsiteX11" fmla="*/ 1123950 w 1536700"/>
              <a:gd name="connsiteY11" fmla="*/ 146055 h 146060"/>
              <a:gd name="connsiteX12" fmla="*/ 1225550 w 1536700"/>
              <a:gd name="connsiteY12" fmla="*/ 5 h 146060"/>
              <a:gd name="connsiteX13" fmla="*/ 1327150 w 1536700"/>
              <a:gd name="connsiteY13" fmla="*/ 146055 h 146060"/>
              <a:gd name="connsiteX14" fmla="*/ 1422400 w 1536700"/>
              <a:gd name="connsiteY14" fmla="*/ 5 h 146060"/>
              <a:gd name="connsiteX15" fmla="*/ 1536700 w 1536700"/>
              <a:gd name="connsiteY15" fmla="*/ 146055 h 146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536700" h="146060">
                <a:moveTo>
                  <a:pt x="0" y="19055"/>
                </a:moveTo>
                <a:cubicBezTo>
                  <a:pt x="36512" y="80438"/>
                  <a:pt x="73025" y="141822"/>
                  <a:pt x="107950" y="139705"/>
                </a:cubicBezTo>
                <a:cubicBezTo>
                  <a:pt x="142875" y="137588"/>
                  <a:pt x="175683" y="6355"/>
                  <a:pt x="209550" y="6355"/>
                </a:cubicBezTo>
                <a:cubicBezTo>
                  <a:pt x="243417" y="6355"/>
                  <a:pt x="277283" y="140763"/>
                  <a:pt x="311150" y="139705"/>
                </a:cubicBezTo>
                <a:cubicBezTo>
                  <a:pt x="345017" y="138647"/>
                  <a:pt x="378883" y="5"/>
                  <a:pt x="412750" y="5"/>
                </a:cubicBezTo>
                <a:cubicBezTo>
                  <a:pt x="446617" y="5"/>
                  <a:pt x="480483" y="139705"/>
                  <a:pt x="514350" y="139705"/>
                </a:cubicBezTo>
                <a:cubicBezTo>
                  <a:pt x="548217" y="139705"/>
                  <a:pt x="582083" y="-1053"/>
                  <a:pt x="615950" y="5"/>
                </a:cubicBezTo>
                <a:cubicBezTo>
                  <a:pt x="649817" y="1063"/>
                  <a:pt x="683683" y="146055"/>
                  <a:pt x="717550" y="146055"/>
                </a:cubicBezTo>
                <a:cubicBezTo>
                  <a:pt x="751417" y="146055"/>
                  <a:pt x="785283" y="5"/>
                  <a:pt x="819150" y="5"/>
                </a:cubicBezTo>
                <a:cubicBezTo>
                  <a:pt x="853017" y="5"/>
                  <a:pt x="886883" y="144997"/>
                  <a:pt x="920750" y="146055"/>
                </a:cubicBezTo>
                <a:cubicBezTo>
                  <a:pt x="954617" y="147113"/>
                  <a:pt x="988483" y="6355"/>
                  <a:pt x="1022350" y="6355"/>
                </a:cubicBezTo>
                <a:cubicBezTo>
                  <a:pt x="1056217" y="6355"/>
                  <a:pt x="1090083" y="147113"/>
                  <a:pt x="1123950" y="146055"/>
                </a:cubicBezTo>
                <a:cubicBezTo>
                  <a:pt x="1157817" y="144997"/>
                  <a:pt x="1191683" y="5"/>
                  <a:pt x="1225550" y="5"/>
                </a:cubicBezTo>
                <a:cubicBezTo>
                  <a:pt x="1259417" y="5"/>
                  <a:pt x="1294342" y="146055"/>
                  <a:pt x="1327150" y="146055"/>
                </a:cubicBezTo>
                <a:cubicBezTo>
                  <a:pt x="1359958" y="146055"/>
                  <a:pt x="1387475" y="5"/>
                  <a:pt x="1422400" y="5"/>
                </a:cubicBezTo>
                <a:cubicBezTo>
                  <a:pt x="1457325" y="5"/>
                  <a:pt x="1497542" y="113247"/>
                  <a:pt x="1536700" y="146055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7" name="Přímá spojnice 66"/>
          <p:cNvCxnSpPr/>
          <p:nvPr/>
        </p:nvCxnSpPr>
        <p:spPr>
          <a:xfrm>
            <a:off x="7956376" y="3928376"/>
            <a:ext cx="936104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Volný tvar 69"/>
          <p:cNvSpPr/>
          <p:nvPr/>
        </p:nvSpPr>
        <p:spPr>
          <a:xfrm>
            <a:off x="2879812" y="4797152"/>
            <a:ext cx="1260140" cy="45719"/>
          </a:xfrm>
          <a:custGeom>
            <a:avLst/>
            <a:gdLst>
              <a:gd name="connsiteX0" fmla="*/ 0 w 1536700"/>
              <a:gd name="connsiteY0" fmla="*/ 19055 h 146060"/>
              <a:gd name="connsiteX1" fmla="*/ 107950 w 1536700"/>
              <a:gd name="connsiteY1" fmla="*/ 139705 h 146060"/>
              <a:gd name="connsiteX2" fmla="*/ 209550 w 1536700"/>
              <a:gd name="connsiteY2" fmla="*/ 6355 h 146060"/>
              <a:gd name="connsiteX3" fmla="*/ 311150 w 1536700"/>
              <a:gd name="connsiteY3" fmla="*/ 139705 h 146060"/>
              <a:gd name="connsiteX4" fmla="*/ 412750 w 1536700"/>
              <a:gd name="connsiteY4" fmla="*/ 5 h 146060"/>
              <a:gd name="connsiteX5" fmla="*/ 514350 w 1536700"/>
              <a:gd name="connsiteY5" fmla="*/ 139705 h 146060"/>
              <a:gd name="connsiteX6" fmla="*/ 615950 w 1536700"/>
              <a:gd name="connsiteY6" fmla="*/ 5 h 146060"/>
              <a:gd name="connsiteX7" fmla="*/ 717550 w 1536700"/>
              <a:gd name="connsiteY7" fmla="*/ 146055 h 146060"/>
              <a:gd name="connsiteX8" fmla="*/ 819150 w 1536700"/>
              <a:gd name="connsiteY8" fmla="*/ 5 h 146060"/>
              <a:gd name="connsiteX9" fmla="*/ 920750 w 1536700"/>
              <a:gd name="connsiteY9" fmla="*/ 146055 h 146060"/>
              <a:gd name="connsiteX10" fmla="*/ 1022350 w 1536700"/>
              <a:gd name="connsiteY10" fmla="*/ 6355 h 146060"/>
              <a:gd name="connsiteX11" fmla="*/ 1123950 w 1536700"/>
              <a:gd name="connsiteY11" fmla="*/ 146055 h 146060"/>
              <a:gd name="connsiteX12" fmla="*/ 1225550 w 1536700"/>
              <a:gd name="connsiteY12" fmla="*/ 5 h 146060"/>
              <a:gd name="connsiteX13" fmla="*/ 1327150 w 1536700"/>
              <a:gd name="connsiteY13" fmla="*/ 146055 h 146060"/>
              <a:gd name="connsiteX14" fmla="*/ 1422400 w 1536700"/>
              <a:gd name="connsiteY14" fmla="*/ 5 h 146060"/>
              <a:gd name="connsiteX15" fmla="*/ 1536700 w 1536700"/>
              <a:gd name="connsiteY15" fmla="*/ 146055 h 146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536700" h="146060">
                <a:moveTo>
                  <a:pt x="0" y="19055"/>
                </a:moveTo>
                <a:cubicBezTo>
                  <a:pt x="36512" y="80438"/>
                  <a:pt x="73025" y="141822"/>
                  <a:pt x="107950" y="139705"/>
                </a:cubicBezTo>
                <a:cubicBezTo>
                  <a:pt x="142875" y="137588"/>
                  <a:pt x="175683" y="6355"/>
                  <a:pt x="209550" y="6355"/>
                </a:cubicBezTo>
                <a:cubicBezTo>
                  <a:pt x="243417" y="6355"/>
                  <a:pt x="277283" y="140763"/>
                  <a:pt x="311150" y="139705"/>
                </a:cubicBezTo>
                <a:cubicBezTo>
                  <a:pt x="345017" y="138647"/>
                  <a:pt x="378883" y="5"/>
                  <a:pt x="412750" y="5"/>
                </a:cubicBezTo>
                <a:cubicBezTo>
                  <a:pt x="446617" y="5"/>
                  <a:pt x="480483" y="139705"/>
                  <a:pt x="514350" y="139705"/>
                </a:cubicBezTo>
                <a:cubicBezTo>
                  <a:pt x="548217" y="139705"/>
                  <a:pt x="582083" y="-1053"/>
                  <a:pt x="615950" y="5"/>
                </a:cubicBezTo>
                <a:cubicBezTo>
                  <a:pt x="649817" y="1063"/>
                  <a:pt x="683683" y="146055"/>
                  <a:pt x="717550" y="146055"/>
                </a:cubicBezTo>
                <a:cubicBezTo>
                  <a:pt x="751417" y="146055"/>
                  <a:pt x="785283" y="5"/>
                  <a:pt x="819150" y="5"/>
                </a:cubicBezTo>
                <a:cubicBezTo>
                  <a:pt x="853017" y="5"/>
                  <a:pt x="886883" y="144997"/>
                  <a:pt x="920750" y="146055"/>
                </a:cubicBezTo>
                <a:cubicBezTo>
                  <a:pt x="954617" y="147113"/>
                  <a:pt x="988483" y="6355"/>
                  <a:pt x="1022350" y="6355"/>
                </a:cubicBezTo>
                <a:cubicBezTo>
                  <a:pt x="1056217" y="6355"/>
                  <a:pt x="1090083" y="147113"/>
                  <a:pt x="1123950" y="146055"/>
                </a:cubicBezTo>
                <a:cubicBezTo>
                  <a:pt x="1157817" y="144997"/>
                  <a:pt x="1191683" y="5"/>
                  <a:pt x="1225550" y="5"/>
                </a:cubicBezTo>
                <a:cubicBezTo>
                  <a:pt x="1259417" y="5"/>
                  <a:pt x="1294342" y="146055"/>
                  <a:pt x="1327150" y="146055"/>
                </a:cubicBezTo>
                <a:cubicBezTo>
                  <a:pt x="1359958" y="146055"/>
                  <a:pt x="1387475" y="5"/>
                  <a:pt x="1422400" y="5"/>
                </a:cubicBezTo>
                <a:cubicBezTo>
                  <a:pt x="1457325" y="5"/>
                  <a:pt x="1497542" y="113247"/>
                  <a:pt x="1536700" y="146055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1" name="Přímá spojnice 70"/>
          <p:cNvCxnSpPr/>
          <p:nvPr/>
        </p:nvCxnSpPr>
        <p:spPr>
          <a:xfrm>
            <a:off x="4241387" y="4810425"/>
            <a:ext cx="936104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Volný tvar 71"/>
          <p:cNvSpPr/>
          <p:nvPr/>
        </p:nvSpPr>
        <p:spPr>
          <a:xfrm flipV="1">
            <a:off x="8503984" y="4741680"/>
            <a:ext cx="468052" cy="45719"/>
          </a:xfrm>
          <a:custGeom>
            <a:avLst/>
            <a:gdLst>
              <a:gd name="connsiteX0" fmla="*/ 0 w 1536700"/>
              <a:gd name="connsiteY0" fmla="*/ 19055 h 146060"/>
              <a:gd name="connsiteX1" fmla="*/ 107950 w 1536700"/>
              <a:gd name="connsiteY1" fmla="*/ 139705 h 146060"/>
              <a:gd name="connsiteX2" fmla="*/ 209550 w 1536700"/>
              <a:gd name="connsiteY2" fmla="*/ 6355 h 146060"/>
              <a:gd name="connsiteX3" fmla="*/ 311150 w 1536700"/>
              <a:gd name="connsiteY3" fmla="*/ 139705 h 146060"/>
              <a:gd name="connsiteX4" fmla="*/ 412750 w 1536700"/>
              <a:gd name="connsiteY4" fmla="*/ 5 h 146060"/>
              <a:gd name="connsiteX5" fmla="*/ 514350 w 1536700"/>
              <a:gd name="connsiteY5" fmla="*/ 139705 h 146060"/>
              <a:gd name="connsiteX6" fmla="*/ 615950 w 1536700"/>
              <a:gd name="connsiteY6" fmla="*/ 5 h 146060"/>
              <a:gd name="connsiteX7" fmla="*/ 717550 w 1536700"/>
              <a:gd name="connsiteY7" fmla="*/ 146055 h 146060"/>
              <a:gd name="connsiteX8" fmla="*/ 819150 w 1536700"/>
              <a:gd name="connsiteY8" fmla="*/ 5 h 146060"/>
              <a:gd name="connsiteX9" fmla="*/ 920750 w 1536700"/>
              <a:gd name="connsiteY9" fmla="*/ 146055 h 146060"/>
              <a:gd name="connsiteX10" fmla="*/ 1022350 w 1536700"/>
              <a:gd name="connsiteY10" fmla="*/ 6355 h 146060"/>
              <a:gd name="connsiteX11" fmla="*/ 1123950 w 1536700"/>
              <a:gd name="connsiteY11" fmla="*/ 146055 h 146060"/>
              <a:gd name="connsiteX12" fmla="*/ 1225550 w 1536700"/>
              <a:gd name="connsiteY12" fmla="*/ 5 h 146060"/>
              <a:gd name="connsiteX13" fmla="*/ 1327150 w 1536700"/>
              <a:gd name="connsiteY13" fmla="*/ 146055 h 146060"/>
              <a:gd name="connsiteX14" fmla="*/ 1422400 w 1536700"/>
              <a:gd name="connsiteY14" fmla="*/ 5 h 146060"/>
              <a:gd name="connsiteX15" fmla="*/ 1536700 w 1536700"/>
              <a:gd name="connsiteY15" fmla="*/ 146055 h 146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536700" h="146060">
                <a:moveTo>
                  <a:pt x="0" y="19055"/>
                </a:moveTo>
                <a:cubicBezTo>
                  <a:pt x="36512" y="80438"/>
                  <a:pt x="73025" y="141822"/>
                  <a:pt x="107950" y="139705"/>
                </a:cubicBezTo>
                <a:cubicBezTo>
                  <a:pt x="142875" y="137588"/>
                  <a:pt x="175683" y="6355"/>
                  <a:pt x="209550" y="6355"/>
                </a:cubicBezTo>
                <a:cubicBezTo>
                  <a:pt x="243417" y="6355"/>
                  <a:pt x="277283" y="140763"/>
                  <a:pt x="311150" y="139705"/>
                </a:cubicBezTo>
                <a:cubicBezTo>
                  <a:pt x="345017" y="138647"/>
                  <a:pt x="378883" y="5"/>
                  <a:pt x="412750" y="5"/>
                </a:cubicBezTo>
                <a:cubicBezTo>
                  <a:pt x="446617" y="5"/>
                  <a:pt x="480483" y="139705"/>
                  <a:pt x="514350" y="139705"/>
                </a:cubicBezTo>
                <a:cubicBezTo>
                  <a:pt x="548217" y="139705"/>
                  <a:pt x="582083" y="-1053"/>
                  <a:pt x="615950" y="5"/>
                </a:cubicBezTo>
                <a:cubicBezTo>
                  <a:pt x="649817" y="1063"/>
                  <a:pt x="683683" y="146055"/>
                  <a:pt x="717550" y="146055"/>
                </a:cubicBezTo>
                <a:cubicBezTo>
                  <a:pt x="751417" y="146055"/>
                  <a:pt x="785283" y="5"/>
                  <a:pt x="819150" y="5"/>
                </a:cubicBezTo>
                <a:cubicBezTo>
                  <a:pt x="853017" y="5"/>
                  <a:pt x="886883" y="144997"/>
                  <a:pt x="920750" y="146055"/>
                </a:cubicBezTo>
                <a:cubicBezTo>
                  <a:pt x="954617" y="147113"/>
                  <a:pt x="988483" y="6355"/>
                  <a:pt x="1022350" y="6355"/>
                </a:cubicBezTo>
                <a:cubicBezTo>
                  <a:pt x="1056217" y="6355"/>
                  <a:pt x="1090083" y="147113"/>
                  <a:pt x="1123950" y="146055"/>
                </a:cubicBezTo>
                <a:cubicBezTo>
                  <a:pt x="1157817" y="144997"/>
                  <a:pt x="1191683" y="5"/>
                  <a:pt x="1225550" y="5"/>
                </a:cubicBezTo>
                <a:cubicBezTo>
                  <a:pt x="1259417" y="5"/>
                  <a:pt x="1294342" y="146055"/>
                  <a:pt x="1327150" y="146055"/>
                </a:cubicBezTo>
                <a:cubicBezTo>
                  <a:pt x="1359958" y="146055"/>
                  <a:pt x="1387475" y="5"/>
                  <a:pt x="1422400" y="5"/>
                </a:cubicBezTo>
                <a:cubicBezTo>
                  <a:pt x="1457325" y="5"/>
                  <a:pt x="1497542" y="113247"/>
                  <a:pt x="1536700" y="146055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Volný tvar 72"/>
          <p:cNvSpPr/>
          <p:nvPr/>
        </p:nvSpPr>
        <p:spPr>
          <a:xfrm>
            <a:off x="194032" y="5589240"/>
            <a:ext cx="1425640" cy="45719"/>
          </a:xfrm>
          <a:custGeom>
            <a:avLst/>
            <a:gdLst>
              <a:gd name="connsiteX0" fmla="*/ 0 w 1536700"/>
              <a:gd name="connsiteY0" fmla="*/ 19055 h 146060"/>
              <a:gd name="connsiteX1" fmla="*/ 107950 w 1536700"/>
              <a:gd name="connsiteY1" fmla="*/ 139705 h 146060"/>
              <a:gd name="connsiteX2" fmla="*/ 209550 w 1536700"/>
              <a:gd name="connsiteY2" fmla="*/ 6355 h 146060"/>
              <a:gd name="connsiteX3" fmla="*/ 311150 w 1536700"/>
              <a:gd name="connsiteY3" fmla="*/ 139705 h 146060"/>
              <a:gd name="connsiteX4" fmla="*/ 412750 w 1536700"/>
              <a:gd name="connsiteY4" fmla="*/ 5 h 146060"/>
              <a:gd name="connsiteX5" fmla="*/ 514350 w 1536700"/>
              <a:gd name="connsiteY5" fmla="*/ 139705 h 146060"/>
              <a:gd name="connsiteX6" fmla="*/ 615950 w 1536700"/>
              <a:gd name="connsiteY6" fmla="*/ 5 h 146060"/>
              <a:gd name="connsiteX7" fmla="*/ 717550 w 1536700"/>
              <a:gd name="connsiteY7" fmla="*/ 146055 h 146060"/>
              <a:gd name="connsiteX8" fmla="*/ 819150 w 1536700"/>
              <a:gd name="connsiteY8" fmla="*/ 5 h 146060"/>
              <a:gd name="connsiteX9" fmla="*/ 920750 w 1536700"/>
              <a:gd name="connsiteY9" fmla="*/ 146055 h 146060"/>
              <a:gd name="connsiteX10" fmla="*/ 1022350 w 1536700"/>
              <a:gd name="connsiteY10" fmla="*/ 6355 h 146060"/>
              <a:gd name="connsiteX11" fmla="*/ 1123950 w 1536700"/>
              <a:gd name="connsiteY11" fmla="*/ 146055 h 146060"/>
              <a:gd name="connsiteX12" fmla="*/ 1225550 w 1536700"/>
              <a:gd name="connsiteY12" fmla="*/ 5 h 146060"/>
              <a:gd name="connsiteX13" fmla="*/ 1327150 w 1536700"/>
              <a:gd name="connsiteY13" fmla="*/ 146055 h 146060"/>
              <a:gd name="connsiteX14" fmla="*/ 1422400 w 1536700"/>
              <a:gd name="connsiteY14" fmla="*/ 5 h 146060"/>
              <a:gd name="connsiteX15" fmla="*/ 1536700 w 1536700"/>
              <a:gd name="connsiteY15" fmla="*/ 146055 h 146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536700" h="146060">
                <a:moveTo>
                  <a:pt x="0" y="19055"/>
                </a:moveTo>
                <a:cubicBezTo>
                  <a:pt x="36512" y="80438"/>
                  <a:pt x="73025" y="141822"/>
                  <a:pt x="107950" y="139705"/>
                </a:cubicBezTo>
                <a:cubicBezTo>
                  <a:pt x="142875" y="137588"/>
                  <a:pt x="175683" y="6355"/>
                  <a:pt x="209550" y="6355"/>
                </a:cubicBezTo>
                <a:cubicBezTo>
                  <a:pt x="243417" y="6355"/>
                  <a:pt x="277283" y="140763"/>
                  <a:pt x="311150" y="139705"/>
                </a:cubicBezTo>
                <a:cubicBezTo>
                  <a:pt x="345017" y="138647"/>
                  <a:pt x="378883" y="5"/>
                  <a:pt x="412750" y="5"/>
                </a:cubicBezTo>
                <a:cubicBezTo>
                  <a:pt x="446617" y="5"/>
                  <a:pt x="480483" y="139705"/>
                  <a:pt x="514350" y="139705"/>
                </a:cubicBezTo>
                <a:cubicBezTo>
                  <a:pt x="548217" y="139705"/>
                  <a:pt x="582083" y="-1053"/>
                  <a:pt x="615950" y="5"/>
                </a:cubicBezTo>
                <a:cubicBezTo>
                  <a:pt x="649817" y="1063"/>
                  <a:pt x="683683" y="146055"/>
                  <a:pt x="717550" y="146055"/>
                </a:cubicBezTo>
                <a:cubicBezTo>
                  <a:pt x="751417" y="146055"/>
                  <a:pt x="785283" y="5"/>
                  <a:pt x="819150" y="5"/>
                </a:cubicBezTo>
                <a:cubicBezTo>
                  <a:pt x="853017" y="5"/>
                  <a:pt x="886883" y="144997"/>
                  <a:pt x="920750" y="146055"/>
                </a:cubicBezTo>
                <a:cubicBezTo>
                  <a:pt x="954617" y="147113"/>
                  <a:pt x="988483" y="6355"/>
                  <a:pt x="1022350" y="6355"/>
                </a:cubicBezTo>
                <a:cubicBezTo>
                  <a:pt x="1056217" y="6355"/>
                  <a:pt x="1090083" y="147113"/>
                  <a:pt x="1123950" y="146055"/>
                </a:cubicBezTo>
                <a:cubicBezTo>
                  <a:pt x="1157817" y="144997"/>
                  <a:pt x="1191683" y="5"/>
                  <a:pt x="1225550" y="5"/>
                </a:cubicBezTo>
                <a:cubicBezTo>
                  <a:pt x="1259417" y="5"/>
                  <a:pt x="1294342" y="146055"/>
                  <a:pt x="1327150" y="146055"/>
                </a:cubicBezTo>
                <a:cubicBezTo>
                  <a:pt x="1359958" y="146055"/>
                  <a:pt x="1387475" y="5"/>
                  <a:pt x="1422400" y="5"/>
                </a:cubicBezTo>
                <a:cubicBezTo>
                  <a:pt x="1457325" y="5"/>
                  <a:pt x="1497542" y="113247"/>
                  <a:pt x="1536700" y="146055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4" name="Přímá spojnice 73"/>
          <p:cNvCxnSpPr/>
          <p:nvPr/>
        </p:nvCxnSpPr>
        <p:spPr>
          <a:xfrm>
            <a:off x="1763688" y="5634959"/>
            <a:ext cx="1170130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Volný tvar 75"/>
          <p:cNvSpPr/>
          <p:nvPr/>
        </p:nvSpPr>
        <p:spPr>
          <a:xfrm>
            <a:off x="4457807" y="5612099"/>
            <a:ext cx="806995" cy="45719"/>
          </a:xfrm>
          <a:custGeom>
            <a:avLst/>
            <a:gdLst>
              <a:gd name="connsiteX0" fmla="*/ 0 w 1536700"/>
              <a:gd name="connsiteY0" fmla="*/ 19055 h 146060"/>
              <a:gd name="connsiteX1" fmla="*/ 107950 w 1536700"/>
              <a:gd name="connsiteY1" fmla="*/ 139705 h 146060"/>
              <a:gd name="connsiteX2" fmla="*/ 209550 w 1536700"/>
              <a:gd name="connsiteY2" fmla="*/ 6355 h 146060"/>
              <a:gd name="connsiteX3" fmla="*/ 311150 w 1536700"/>
              <a:gd name="connsiteY3" fmla="*/ 139705 h 146060"/>
              <a:gd name="connsiteX4" fmla="*/ 412750 w 1536700"/>
              <a:gd name="connsiteY4" fmla="*/ 5 h 146060"/>
              <a:gd name="connsiteX5" fmla="*/ 514350 w 1536700"/>
              <a:gd name="connsiteY5" fmla="*/ 139705 h 146060"/>
              <a:gd name="connsiteX6" fmla="*/ 615950 w 1536700"/>
              <a:gd name="connsiteY6" fmla="*/ 5 h 146060"/>
              <a:gd name="connsiteX7" fmla="*/ 717550 w 1536700"/>
              <a:gd name="connsiteY7" fmla="*/ 146055 h 146060"/>
              <a:gd name="connsiteX8" fmla="*/ 819150 w 1536700"/>
              <a:gd name="connsiteY8" fmla="*/ 5 h 146060"/>
              <a:gd name="connsiteX9" fmla="*/ 920750 w 1536700"/>
              <a:gd name="connsiteY9" fmla="*/ 146055 h 146060"/>
              <a:gd name="connsiteX10" fmla="*/ 1022350 w 1536700"/>
              <a:gd name="connsiteY10" fmla="*/ 6355 h 146060"/>
              <a:gd name="connsiteX11" fmla="*/ 1123950 w 1536700"/>
              <a:gd name="connsiteY11" fmla="*/ 146055 h 146060"/>
              <a:gd name="connsiteX12" fmla="*/ 1225550 w 1536700"/>
              <a:gd name="connsiteY12" fmla="*/ 5 h 146060"/>
              <a:gd name="connsiteX13" fmla="*/ 1327150 w 1536700"/>
              <a:gd name="connsiteY13" fmla="*/ 146055 h 146060"/>
              <a:gd name="connsiteX14" fmla="*/ 1422400 w 1536700"/>
              <a:gd name="connsiteY14" fmla="*/ 5 h 146060"/>
              <a:gd name="connsiteX15" fmla="*/ 1536700 w 1536700"/>
              <a:gd name="connsiteY15" fmla="*/ 146055 h 146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536700" h="146060">
                <a:moveTo>
                  <a:pt x="0" y="19055"/>
                </a:moveTo>
                <a:cubicBezTo>
                  <a:pt x="36512" y="80438"/>
                  <a:pt x="73025" y="141822"/>
                  <a:pt x="107950" y="139705"/>
                </a:cubicBezTo>
                <a:cubicBezTo>
                  <a:pt x="142875" y="137588"/>
                  <a:pt x="175683" y="6355"/>
                  <a:pt x="209550" y="6355"/>
                </a:cubicBezTo>
                <a:cubicBezTo>
                  <a:pt x="243417" y="6355"/>
                  <a:pt x="277283" y="140763"/>
                  <a:pt x="311150" y="139705"/>
                </a:cubicBezTo>
                <a:cubicBezTo>
                  <a:pt x="345017" y="138647"/>
                  <a:pt x="378883" y="5"/>
                  <a:pt x="412750" y="5"/>
                </a:cubicBezTo>
                <a:cubicBezTo>
                  <a:pt x="446617" y="5"/>
                  <a:pt x="480483" y="139705"/>
                  <a:pt x="514350" y="139705"/>
                </a:cubicBezTo>
                <a:cubicBezTo>
                  <a:pt x="548217" y="139705"/>
                  <a:pt x="582083" y="-1053"/>
                  <a:pt x="615950" y="5"/>
                </a:cubicBezTo>
                <a:cubicBezTo>
                  <a:pt x="649817" y="1063"/>
                  <a:pt x="683683" y="146055"/>
                  <a:pt x="717550" y="146055"/>
                </a:cubicBezTo>
                <a:cubicBezTo>
                  <a:pt x="751417" y="146055"/>
                  <a:pt x="785283" y="5"/>
                  <a:pt x="819150" y="5"/>
                </a:cubicBezTo>
                <a:cubicBezTo>
                  <a:pt x="853017" y="5"/>
                  <a:pt x="886883" y="144997"/>
                  <a:pt x="920750" y="146055"/>
                </a:cubicBezTo>
                <a:cubicBezTo>
                  <a:pt x="954617" y="147113"/>
                  <a:pt x="988483" y="6355"/>
                  <a:pt x="1022350" y="6355"/>
                </a:cubicBezTo>
                <a:cubicBezTo>
                  <a:pt x="1056217" y="6355"/>
                  <a:pt x="1090083" y="147113"/>
                  <a:pt x="1123950" y="146055"/>
                </a:cubicBezTo>
                <a:cubicBezTo>
                  <a:pt x="1157817" y="144997"/>
                  <a:pt x="1191683" y="5"/>
                  <a:pt x="1225550" y="5"/>
                </a:cubicBezTo>
                <a:cubicBezTo>
                  <a:pt x="1259417" y="5"/>
                  <a:pt x="1294342" y="146055"/>
                  <a:pt x="1327150" y="146055"/>
                </a:cubicBezTo>
                <a:cubicBezTo>
                  <a:pt x="1359958" y="146055"/>
                  <a:pt x="1387475" y="5"/>
                  <a:pt x="1422400" y="5"/>
                </a:cubicBezTo>
                <a:cubicBezTo>
                  <a:pt x="1457325" y="5"/>
                  <a:pt x="1497542" y="113247"/>
                  <a:pt x="1536700" y="146055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7" name="Přímá spojnice 76"/>
          <p:cNvCxnSpPr/>
          <p:nvPr/>
        </p:nvCxnSpPr>
        <p:spPr>
          <a:xfrm>
            <a:off x="6156176" y="5634959"/>
            <a:ext cx="1080120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Volný tvar 78"/>
          <p:cNvSpPr/>
          <p:nvPr/>
        </p:nvSpPr>
        <p:spPr>
          <a:xfrm>
            <a:off x="1360190" y="6487181"/>
            <a:ext cx="806995" cy="45719"/>
          </a:xfrm>
          <a:custGeom>
            <a:avLst/>
            <a:gdLst>
              <a:gd name="connsiteX0" fmla="*/ 0 w 1536700"/>
              <a:gd name="connsiteY0" fmla="*/ 19055 h 146060"/>
              <a:gd name="connsiteX1" fmla="*/ 107950 w 1536700"/>
              <a:gd name="connsiteY1" fmla="*/ 139705 h 146060"/>
              <a:gd name="connsiteX2" fmla="*/ 209550 w 1536700"/>
              <a:gd name="connsiteY2" fmla="*/ 6355 h 146060"/>
              <a:gd name="connsiteX3" fmla="*/ 311150 w 1536700"/>
              <a:gd name="connsiteY3" fmla="*/ 139705 h 146060"/>
              <a:gd name="connsiteX4" fmla="*/ 412750 w 1536700"/>
              <a:gd name="connsiteY4" fmla="*/ 5 h 146060"/>
              <a:gd name="connsiteX5" fmla="*/ 514350 w 1536700"/>
              <a:gd name="connsiteY5" fmla="*/ 139705 h 146060"/>
              <a:gd name="connsiteX6" fmla="*/ 615950 w 1536700"/>
              <a:gd name="connsiteY6" fmla="*/ 5 h 146060"/>
              <a:gd name="connsiteX7" fmla="*/ 717550 w 1536700"/>
              <a:gd name="connsiteY7" fmla="*/ 146055 h 146060"/>
              <a:gd name="connsiteX8" fmla="*/ 819150 w 1536700"/>
              <a:gd name="connsiteY8" fmla="*/ 5 h 146060"/>
              <a:gd name="connsiteX9" fmla="*/ 920750 w 1536700"/>
              <a:gd name="connsiteY9" fmla="*/ 146055 h 146060"/>
              <a:gd name="connsiteX10" fmla="*/ 1022350 w 1536700"/>
              <a:gd name="connsiteY10" fmla="*/ 6355 h 146060"/>
              <a:gd name="connsiteX11" fmla="*/ 1123950 w 1536700"/>
              <a:gd name="connsiteY11" fmla="*/ 146055 h 146060"/>
              <a:gd name="connsiteX12" fmla="*/ 1225550 w 1536700"/>
              <a:gd name="connsiteY12" fmla="*/ 5 h 146060"/>
              <a:gd name="connsiteX13" fmla="*/ 1327150 w 1536700"/>
              <a:gd name="connsiteY13" fmla="*/ 146055 h 146060"/>
              <a:gd name="connsiteX14" fmla="*/ 1422400 w 1536700"/>
              <a:gd name="connsiteY14" fmla="*/ 5 h 146060"/>
              <a:gd name="connsiteX15" fmla="*/ 1536700 w 1536700"/>
              <a:gd name="connsiteY15" fmla="*/ 146055 h 146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536700" h="146060">
                <a:moveTo>
                  <a:pt x="0" y="19055"/>
                </a:moveTo>
                <a:cubicBezTo>
                  <a:pt x="36512" y="80438"/>
                  <a:pt x="73025" y="141822"/>
                  <a:pt x="107950" y="139705"/>
                </a:cubicBezTo>
                <a:cubicBezTo>
                  <a:pt x="142875" y="137588"/>
                  <a:pt x="175683" y="6355"/>
                  <a:pt x="209550" y="6355"/>
                </a:cubicBezTo>
                <a:cubicBezTo>
                  <a:pt x="243417" y="6355"/>
                  <a:pt x="277283" y="140763"/>
                  <a:pt x="311150" y="139705"/>
                </a:cubicBezTo>
                <a:cubicBezTo>
                  <a:pt x="345017" y="138647"/>
                  <a:pt x="378883" y="5"/>
                  <a:pt x="412750" y="5"/>
                </a:cubicBezTo>
                <a:cubicBezTo>
                  <a:pt x="446617" y="5"/>
                  <a:pt x="480483" y="139705"/>
                  <a:pt x="514350" y="139705"/>
                </a:cubicBezTo>
                <a:cubicBezTo>
                  <a:pt x="548217" y="139705"/>
                  <a:pt x="582083" y="-1053"/>
                  <a:pt x="615950" y="5"/>
                </a:cubicBezTo>
                <a:cubicBezTo>
                  <a:pt x="649817" y="1063"/>
                  <a:pt x="683683" y="146055"/>
                  <a:pt x="717550" y="146055"/>
                </a:cubicBezTo>
                <a:cubicBezTo>
                  <a:pt x="751417" y="146055"/>
                  <a:pt x="785283" y="5"/>
                  <a:pt x="819150" y="5"/>
                </a:cubicBezTo>
                <a:cubicBezTo>
                  <a:pt x="853017" y="5"/>
                  <a:pt x="886883" y="144997"/>
                  <a:pt x="920750" y="146055"/>
                </a:cubicBezTo>
                <a:cubicBezTo>
                  <a:pt x="954617" y="147113"/>
                  <a:pt x="988483" y="6355"/>
                  <a:pt x="1022350" y="6355"/>
                </a:cubicBezTo>
                <a:cubicBezTo>
                  <a:pt x="1056217" y="6355"/>
                  <a:pt x="1090083" y="147113"/>
                  <a:pt x="1123950" y="146055"/>
                </a:cubicBezTo>
                <a:cubicBezTo>
                  <a:pt x="1157817" y="144997"/>
                  <a:pt x="1191683" y="5"/>
                  <a:pt x="1225550" y="5"/>
                </a:cubicBezTo>
                <a:cubicBezTo>
                  <a:pt x="1259417" y="5"/>
                  <a:pt x="1294342" y="146055"/>
                  <a:pt x="1327150" y="146055"/>
                </a:cubicBezTo>
                <a:cubicBezTo>
                  <a:pt x="1359958" y="146055"/>
                  <a:pt x="1387475" y="5"/>
                  <a:pt x="1422400" y="5"/>
                </a:cubicBezTo>
                <a:cubicBezTo>
                  <a:pt x="1457325" y="5"/>
                  <a:pt x="1497542" y="113247"/>
                  <a:pt x="1536700" y="146055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0" name="Přímá spojnice 79"/>
          <p:cNvCxnSpPr/>
          <p:nvPr/>
        </p:nvCxnSpPr>
        <p:spPr>
          <a:xfrm>
            <a:off x="2251781" y="6487181"/>
            <a:ext cx="1258101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Volný tvar 81"/>
          <p:cNvSpPr/>
          <p:nvPr/>
        </p:nvSpPr>
        <p:spPr>
          <a:xfrm>
            <a:off x="5450616" y="6444454"/>
            <a:ext cx="1425640" cy="45719"/>
          </a:xfrm>
          <a:custGeom>
            <a:avLst/>
            <a:gdLst>
              <a:gd name="connsiteX0" fmla="*/ 0 w 1536700"/>
              <a:gd name="connsiteY0" fmla="*/ 19055 h 146060"/>
              <a:gd name="connsiteX1" fmla="*/ 107950 w 1536700"/>
              <a:gd name="connsiteY1" fmla="*/ 139705 h 146060"/>
              <a:gd name="connsiteX2" fmla="*/ 209550 w 1536700"/>
              <a:gd name="connsiteY2" fmla="*/ 6355 h 146060"/>
              <a:gd name="connsiteX3" fmla="*/ 311150 w 1536700"/>
              <a:gd name="connsiteY3" fmla="*/ 139705 h 146060"/>
              <a:gd name="connsiteX4" fmla="*/ 412750 w 1536700"/>
              <a:gd name="connsiteY4" fmla="*/ 5 h 146060"/>
              <a:gd name="connsiteX5" fmla="*/ 514350 w 1536700"/>
              <a:gd name="connsiteY5" fmla="*/ 139705 h 146060"/>
              <a:gd name="connsiteX6" fmla="*/ 615950 w 1536700"/>
              <a:gd name="connsiteY6" fmla="*/ 5 h 146060"/>
              <a:gd name="connsiteX7" fmla="*/ 717550 w 1536700"/>
              <a:gd name="connsiteY7" fmla="*/ 146055 h 146060"/>
              <a:gd name="connsiteX8" fmla="*/ 819150 w 1536700"/>
              <a:gd name="connsiteY8" fmla="*/ 5 h 146060"/>
              <a:gd name="connsiteX9" fmla="*/ 920750 w 1536700"/>
              <a:gd name="connsiteY9" fmla="*/ 146055 h 146060"/>
              <a:gd name="connsiteX10" fmla="*/ 1022350 w 1536700"/>
              <a:gd name="connsiteY10" fmla="*/ 6355 h 146060"/>
              <a:gd name="connsiteX11" fmla="*/ 1123950 w 1536700"/>
              <a:gd name="connsiteY11" fmla="*/ 146055 h 146060"/>
              <a:gd name="connsiteX12" fmla="*/ 1225550 w 1536700"/>
              <a:gd name="connsiteY12" fmla="*/ 5 h 146060"/>
              <a:gd name="connsiteX13" fmla="*/ 1327150 w 1536700"/>
              <a:gd name="connsiteY13" fmla="*/ 146055 h 146060"/>
              <a:gd name="connsiteX14" fmla="*/ 1422400 w 1536700"/>
              <a:gd name="connsiteY14" fmla="*/ 5 h 146060"/>
              <a:gd name="connsiteX15" fmla="*/ 1536700 w 1536700"/>
              <a:gd name="connsiteY15" fmla="*/ 146055 h 146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536700" h="146060">
                <a:moveTo>
                  <a:pt x="0" y="19055"/>
                </a:moveTo>
                <a:cubicBezTo>
                  <a:pt x="36512" y="80438"/>
                  <a:pt x="73025" y="141822"/>
                  <a:pt x="107950" y="139705"/>
                </a:cubicBezTo>
                <a:cubicBezTo>
                  <a:pt x="142875" y="137588"/>
                  <a:pt x="175683" y="6355"/>
                  <a:pt x="209550" y="6355"/>
                </a:cubicBezTo>
                <a:cubicBezTo>
                  <a:pt x="243417" y="6355"/>
                  <a:pt x="277283" y="140763"/>
                  <a:pt x="311150" y="139705"/>
                </a:cubicBezTo>
                <a:cubicBezTo>
                  <a:pt x="345017" y="138647"/>
                  <a:pt x="378883" y="5"/>
                  <a:pt x="412750" y="5"/>
                </a:cubicBezTo>
                <a:cubicBezTo>
                  <a:pt x="446617" y="5"/>
                  <a:pt x="480483" y="139705"/>
                  <a:pt x="514350" y="139705"/>
                </a:cubicBezTo>
                <a:cubicBezTo>
                  <a:pt x="548217" y="139705"/>
                  <a:pt x="582083" y="-1053"/>
                  <a:pt x="615950" y="5"/>
                </a:cubicBezTo>
                <a:cubicBezTo>
                  <a:pt x="649817" y="1063"/>
                  <a:pt x="683683" y="146055"/>
                  <a:pt x="717550" y="146055"/>
                </a:cubicBezTo>
                <a:cubicBezTo>
                  <a:pt x="751417" y="146055"/>
                  <a:pt x="785283" y="5"/>
                  <a:pt x="819150" y="5"/>
                </a:cubicBezTo>
                <a:cubicBezTo>
                  <a:pt x="853017" y="5"/>
                  <a:pt x="886883" y="144997"/>
                  <a:pt x="920750" y="146055"/>
                </a:cubicBezTo>
                <a:cubicBezTo>
                  <a:pt x="954617" y="147113"/>
                  <a:pt x="988483" y="6355"/>
                  <a:pt x="1022350" y="6355"/>
                </a:cubicBezTo>
                <a:cubicBezTo>
                  <a:pt x="1056217" y="6355"/>
                  <a:pt x="1090083" y="147113"/>
                  <a:pt x="1123950" y="146055"/>
                </a:cubicBezTo>
                <a:cubicBezTo>
                  <a:pt x="1157817" y="144997"/>
                  <a:pt x="1191683" y="5"/>
                  <a:pt x="1225550" y="5"/>
                </a:cubicBezTo>
                <a:cubicBezTo>
                  <a:pt x="1259417" y="5"/>
                  <a:pt x="1294342" y="146055"/>
                  <a:pt x="1327150" y="146055"/>
                </a:cubicBezTo>
                <a:cubicBezTo>
                  <a:pt x="1359958" y="146055"/>
                  <a:pt x="1387475" y="5"/>
                  <a:pt x="1422400" y="5"/>
                </a:cubicBezTo>
                <a:cubicBezTo>
                  <a:pt x="1457325" y="5"/>
                  <a:pt x="1497542" y="113247"/>
                  <a:pt x="1536700" y="146055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3" name="Přímá spojnice 82"/>
          <p:cNvCxnSpPr/>
          <p:nvPr/>
        </p:nvCxnSpPr>
        <p:spPr>
          <a:xfrm>
            <a:off x="7092280" y="6485377"/>
            <a:ext cx="1008112" cy="4796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3157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edge/>
        <p:sndAc>
          <p:stSnd>
            <p:snd r:embed="rId2" name="click.wav"/>
          </p:stSnd>
        </p:sndAc>
      </p:transition>
    </mc:Choice>
    <mc:Fallback xmlns="">
      <p:transition spd="slow">
        <p:wedg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3" grpId="0"/>
      <p:bldP spid="56" grpId="0" animBg="1"/>
      <p:bldP spid="60" grpId="0" animBg="1"/>
      <p:bldP spid="62" grpId="0" animBg="1"/>
      <p:bldP spid="65" grpId="0" animBg="1"/>
      <p:bldP spid="66" grpId="0" animBg="1"/>
      <p:bldP spid="70" grpId="0" animBg="1"/>
      <p:bldP spid="72" grpId="0" animBg="1"/>
      <p:bldP spid="73" grpId="0" animBg="1"/>
      <p:bldP spid="76" grpId="0" animBg="1"/>
      <p:bldP spid="79" grpId="0" animBg="1"/>
      <p:bldP spid="8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404664"/>
            <a:ext cx="91440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5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Uspořádej slova do věty a vyznač podmět a přísudek</a:t>
            </a:r>
            <a:endParaRPr lang="cs-CZ" sz="54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uFill>
                <a:solidFill>
                  <a:srgbClr val="0070C0"/>
                </a:solidFill>
              </a:u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2420888"/>
            <a:ext cx="85689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n</a:t>
            </a:r>
            <a:r>
              <a:rPr lang="cs-CZ" sz="2800" dirty="0" smtClean="0"/>
              <a:t>emocnému Pavel úkoly domácí spolužákovi přinesl</a:t>
            </a:r>
            <a:endParaRPr lang="cs-CZ" sz="2800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107504" y="3717032"/>
            <a:ext cx="8784976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07504" y="4437112"/>
            <a:ext cx="8784976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107504" y="5013176"/>
            <a:ext cx="8928992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 smtClean="0">
                <a:solidFill>
                  <a:srgbClr val="000000"/>
                </a:solidFill>
              </a:rPr>
              <a:t>Pavel přinesl nemocnému spolužákovi domácí úkoly.</a:t>
            </a:r>
            <a:endParaRPr lang="cs-CZ" sz="2800" dirty="0">
              <a:solidFill>
                <a:srgbClr val="000000"/>
              </a:solidFill>
            </a:endParaRPr>
          </a:p>
          <a:p>
            <a:pPr lvl="0"/>
            <a:endParaRPr lang="cs-CZ" sz="2800" dirty="0" smtClean="0">
              <a:solidFill>
                <a:srgbClr val="000000"/>
              </a:solidFill>
            </a:endParaRPr>
          </a:p>
          <a:p>
            <a:endParaRPr lang="cs-CZ" sz="2800" dirty="0" smtClean="0">
              <a:solidFill>
                <a:srgbClr val="000000"/>
              </a:solidFill>
            </a:endParaRPr>
          </a:p>
          <a:p>
            <a:pPr lvl="0"/>
            <a:r>
              <a:rPr lang="cs-CZ" sz="2800" dirty="0" smtClean="0">
                <a:solidFill>
                  <a:srgbClr val="000000"/>
                </a:solidFill>
              </a:rPr>
              <a:t> </a:t>
            </a:r>
            <a:endParaRPr lang="cs-CZ" sz="2800" dirty="0">
              <a:solidFill>
                <a:srgbClr val="000000"/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234586" y="5517232"/>
            <a:ext cx="720080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Volný tvar 16"/>
          <p:cNvSpPr/>
          <p:nvPr/>
        </p:nvSpPr>
        <p:spPr>
          <a:xfrm>
            <a:off x="1115616" y="5486853"/>
            <a:ext cx="1080120" cy="45719"/>
          </a:xfrm>
          <a:custGeom>
            <a:avLst/>
            <a:gdLst>
              <a:gd name="connsiteX0" fmla="*/ 0 w 1536700"/>
              <a:gd name="connsiteY0" fmla="*/ 19055 h 146060"/>
              <a:gd name="connsiteX1" fmla="*/ 107950 w 1536700"/>
              <a:gd name="connsiteY1" fmla="*/ 139705 h 146060"/>
              <a:gd name="connsiteX2" fmla="*/ 209550 w 1536700"/>
              <a:gd name="connsiteY2" fmla="*/ 6355 h 146060"/>
              <a:gd name="connsiteX3" fmla="*/ 311150 w 1536700"/>
              <a:gd name="connsiteY3" fmla="*/ 139705 h 146060"/>
              <a:gd name="connsiteX4" fmla="*/ 412750 w 1536700"/>
              <a:gd name="connsiteY4" fmla="*/ 5 h 146060"/>
              <a:gd name="connsiteX5" fmla="*/ 514350 w 1536700"/>
              <a:gd name="connsiteY5" fmla="*/ 139705 h 146060"/>
              <a:gd name="connsiteX6" fmla="*/ 615950 w 1536700"/>
              <a:gd name="connsiteY6" fmla="*/ 5 h 146060"/>
              <a:gd name="connsiteX7" fmla="*/ 717550 w 1536700"/>
              <a:gd name="connsiteY7" fmla="*/ 146055 h 146060"/>
              <a:gd name="connsiteX8" fmla="*/ 819150 w 1536700"/>
              <a:gd name="connsiteY8" fmla="*/ 5 h 146060"/>
              <a:gd name="connsiteX9" fmla="*/ 920750 w 1536700"/>
              <a:gd name="connsiteY9" fmla="*/ 146055 h 146060"/>
              <a:gd name="connsiteX10" fmla="*/ 1022350 w 1536700"/>
              <a:gd name="connsiteY10" fmla="*/ 6355 h 146060"/>
              <a:gd name="connsiteX11" fmla="*/ 1123950 w 1536700"/>
              <a:gd name="connsiteY11" fmla="*/ 146055 h 146060"/>
              <a:gd name="connsiteX12" fmla="*/ 1225550 w 1536700"/>
              <a:gd name="connsiteY12" fmla="*/ 5 h 146060"/>
              <a:gd name="connsiteX13" fmla="*/ 1327150 w 1536700"/>
              <a:gd name="connsiteY13" fmla="*/ 146055 h 146060"/>
              <a:gd name="connsiteX14" fmla="*/ 1422400 w 1536700"/>
              <a:gd name="connsiteY14" fmla="*/ 5 h 146060"/>
              <a:gd name="connsiteX15" fmla="*/ 1536700 w 1536700"/>
              <a:gd name="connsiteY15" fmla="*/ 146055 h 146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536700" h="146060">
                <a:moveTo>
                  <a:pt x="0" y="19055"/>
                </a:moveTo>
                <a:cubicBezTo>
                  <a:pt x="36512" y="80438"/>
                  <a:pt x="73025" y="141822"/>
                  <a:pt x="107950" y="139705"/>
                </a:cubicBezTo>
                <a:cubicBezTo>
                  <a:pt x="142875" y="137588"/>
                  <a:pt x="175683" y="6355"/>
                  <a:pt x="209550" y="6355"/>
                </a:cubicBezTo>
                <a:cubicBezTo>
                  <a:pt x="243417" y="6355"/>
                  <a:pt x="277283" y="140763"/>
                  <a:pt x="311150" y="139705"/>
                </a:cubicBezTo>
                <a:cubicBezTo>
                  <a:pt x="345017" y="138647"/>
                  <a:pt x="378883" y="5"/>
                  <a:pt x="412750" y="5"/>
                </a:cubicBezTo>
                <a:cubicBezTo>
                  <a:pt x="446617" y="5"/>
                  <a:pt x="480483" y="139705"/>
                  <a:pt x="514350" y="139705"/>
                </a:cubicBezTo>
                <a:cubicBezTo>
                  <a:pt x="548217" y="139705"/>
                  <a:pt x="582083" y="-1053"/>
                  <a:pt x="615950" y="5"/>
                </a:cubicBezTo>
                <a:cubicBezTo>
                  <a:pt x="649817" y="1063"/>
                  <a:pt x="683683" y="146055"/>
                  <a:pt x="717550" y="146055"/>
                </a:cubicBezTo>
                <a:cubicBezTo>
                  <a:pt x="751417" y="146055"/>
                  <a:pt x="785283" y="5"/>
                  <a:pt x="819150" y="5"/>
                </a:cubicBezTo>
                <a:cubicBezTo>
                  <a:pt x="853017" y="5"/>
                  <a:pt x="886883" y="144997"/>
                  <a:pt x="920750" y="146055"/>
                </a:cubicBezTo>
                <a:cubicBezTo>
                  <a:pt x="954617" y="147113"/>
                  <a:pt x="988483" y="6355"/>
                  <a:pt x="1022350" y="6355"/>
                </a:cubicBezTo>
                <a:cubicBezTo>
                  <a:pt x="1056217" y="6355"/>
                  <a:pt x="1090083" y="147113"/>
                  <a:pt x="1123950" y="146055"/>
                </a:cubicBezTo>
                <a:cubicBezTo>
                  <a:pt x="1157817" y="144997"/>
                  <a:pt x="1191683" y="5"/>
                  <a:pt x="1225550" y="5"/>
                </a:cubicBezTo>
                <a:cubicBezTo>
                  <a:pt x="1259417" y="5"/>
                  <a:pt x="1294342" y="146055"/>
                  <a:pt x="1327150" y="146055"/>
                </a:cubicBezTo>
                <a:cubicBezTo>
                  <a:pt x="1359958" y="146055"/>
                  <a:pt x="1387475" y="5"/>
                  <a:pt x="1422400" y="5"/>
                </a:cubicBezTo>
                <a:cubicBezTo>
                  <a:pt x="1457325" y="5"/>
                  <a:pt x="1497542" y="113247"/>
                  <a:pt x="1536700" y="146055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0755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edge/>
        <p:sndAc>
          <p:stSnd>
            <p:snd r:embed="rId2" name="click.wav"/>
          </p:stSnd>
        </p:sndAc>
      </p:transition>
    </mc:Choice>
    <mc:Fallback xmlns="">
      <p:transition spd="slow">
        <p:wedg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2" grpId="0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404664"/>
            <a:ext cx="91440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5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Uspořádej slova do věty a vyznač podmět a přísudek</a:t>
            </a:r>
            <a:endParaRPr lang="cs-CZ" sz="54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uFill>
                <a:solidFill>
                  <a:srgbClr val="0070C0"/>
                </a:solidFill>
              </a:u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54666" y="2420888"/>
            <a:ext cx="64256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organizace psy některé cvičí slepecké </a:t>
            </a:r>
            <a:endParaRPr lang="cs-CZ" sz="28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107504" y="3717032"/>
            <a:ext cx="8784976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07504" y="4437112"/>
            <a:ext cx="8784976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602767" y="5229200"/>
            <a:ext cx="7353609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 smtClean="0">
                <a:solidFill>
                  <a:srgbClr val="000000"/>
                </a:solidFill>
              </a:rPr>
              <a:t>Některé organizace cvičí slepecké psy.</a:t>
            </a:r>
            <a:endParaRPr lang="cs-CZ" sz="2800" dirty="0">
              <a:solidFill>
                <a:srgbClr val="000000"/>
              </a:solidFill>
            </a:endParaRPr>
          </a:p>
          <a:p>
            <a:pPr lvl="0"/>
            <a:endParaRPr lang="cs-CZ" sz="2800" dirty="0" smtClean="0">
              <a:solidFill>
                <a:srgbClr val="000000"/>
              </a:solidFill>
            </a:endParaRPr>
          </a:p>
          <a:p>
            <a:endParaRPr lang="cs-CZ" sz="2800" dirty="0" smtClean="0">
              <a:solidFill>
                <a:srgbClr val="000000"/>
              </a:solidFill>
            </a:endParaRPr>
          </a:p>
          <a:p>
            <a:pPr lvl="0"/>
            <a:r>
              <a:rPr lang="cs-CZ" sz="2800" dirty="0" smtClean="0">
                <a:solidFill>
                  <a:srgbClr val="000000"/>
                </a:solidFill>
              </a:rPr>
              <a:t> </a:t>
            </a:r>
            <a:endParaRPr lang="cs-CZ" sz="2800" dirty="0">
              <a:solidFill>
                <a:srgbClr val="000000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1979712" y="5756115"/>
            <a:ext cx="1728192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Volný tvar 10"/>
          <p:cNvSpPr/>
          <p:nvPr/>
        </p:nvSpPr>
        <p:spPr>
          <a:xfrm>
            <a:off x="3851920" y="5733256"/>
            <a:ext cx="864096" cy="45719"/>
          </a:xfrm>
          <a:custGeom>
            <a:avLst/>
            <a:gdLst>
              <a:gd name="connsiteX0" fmla="*/ 0 w 1536700"/>
              <a:gd name="connsiteY0" fmla="*/ 19055 h 146060"/>
              <a:gd name="connsiteX1" fmla="*/ 107950 w 1536700"/>
              <a:gd name="connsiteY1" fmla="*/ 139705 h 146060"/>
              <a:gd name="connsiteX2" fmla="*/ 209550 w 1536700"/>
              <a:gd name="connsiteY2" fmla="*/ 6355 h 146060"/>
              <a:gd name="connsiteX3" fmla="*/ 311150 w 1536700"/>
              <a:gd name="connsiteY3" fmla="*/ 139705 h 146060"/>
              <a:gd name="connsiteX4" fmla="*/ 412750 w 1536700"/>
              <a:gd name="connsiteY4" fmla="*/ 5 h 146060"/>
              <a:gd name="connsiteX5" fmla="*/ 514350 w 1536700"/>
              <a:gd name="connsiteY5" fmla="*/ 139705 h 146060"/>
              <a:gd name="connsiteX6" fmla="*/ 615950 w 1536700"/>
              <a:gd name="connsiteY6" fmla="*/ 5 h 146060"/>
              <a:gd name="connsiteX7" fmla="*/ 717550 w 1536700"/>
              <a:gd name="connsiteY7" fmla="*/ 146055 h 146060"/>
              <a:gd name="connsiteX8" fmla="*/ 819150 w 1536700"/>
              <a:gd name="connsiteY8" fmla="*/ 5 h 146060"/>
              <a:gd name="connsiteX9" fmla="*/ 920750 w 1536700"/>
              <a:gd name="connsiteY9" fmla="*/ 146055 h 146060"/>
              <a:gd name="connsiteX10" fmla="*/ 1022350 w 1536700"/>
              <a:gd name="connsiteY10" fmla="*/ 6355 h 146060"/>
              <a:gd name="connsiteX11" fmla="*/ 1123950 w 1536700"/>
              <a:gd name="connsiteY11" fmla="*/ 146055 h 146060"/>
              <a:gd name="connsiteX12" fmla="*/ 1225550 w 1536700"/>
              <a:gd name="connsiteY12" fmla="*/ 5 h 146060"/>
              <a:gd name="connsiteX13" fmla="*/ 1327150 w 1536700"/>
              <a:gd name="connsiteY13" fmla="*/ 146055 h 146060"/>
              <a:gd name="connsiteX14" fmla="*/ 1422400 w 1536700"/>
              <a:gd name="connsiteY14" fmla="*/ 5 h 146060"/>
              <a:gd name="connsiteX15" fmla="*/ 1536700 w 1536700"/>
              <a:gd name="connsiteY15" fmla="*/ 146055 h 146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536700" h="146060">
                <a:moveTo>
                  <a:pt x="0" y="19055"/>
                </a:moveTo>
                <a:cubicBezTo>
                  <a:pt x="36512" y="80438"/>
                  <a:pt x="73025" y="141822"/>
                  <a:pt x="107950" y="139705"/>
                </a:cubicBezTo>
                <a:cubicBezTo>
                  <a:pt x="142875" y="137588"/>
                  <a:pt x="175683" y="6355"/>
                  <a:pt x="209550" y="6355"/>
                </a:cubicBezTo>
                <a:cubicBezTo>
                  <a:pt x="243417" y="6355"/>
                  <a:pt x="277283" y="140763"/>
                  <a:pt x="311150" y="139705"/>
                </a:cubicBezTo>
                <a:cubicBezTo>
                  <a:pt x="345017" y="138647"/>
                  <a:pt x="378883" y="5"/>
                  <a:pt x="412750" y="5"/>
                </a:cubicBezTo>
                <a:cubicBezTo>
                  <a:pt x="446617" y="5"/>
                  <a:pt x="480483" y="139705"/>
                  <a:pt x="514350" y="139705"/>
                </a:cubicBezTo>
                <a:cubicBezTo>
                  <a:pt x="548217" y="139705"/>
                  <a:pt x="582083" y="-1053"/>
                  <a:pt x="615950" y="5"/>
                </a:cubicBezTo>
                <a:cubicBezTo>
                  <a:pt x="649817" y="1063"/>
                  <a:pt x="683683" y="146055"/>
                  <a:pt x="717550" y="146055"/>
                </a:cubicBezTo>
                <a:cubicBezTo>
                  <a:pt x="751417" y="146055"/>
                  <a:pt x="785283" y="5"/>
                  <a:pt x="819150" y="5"/>
                </a:cubicBezTo>
                <a:cubicBezTo>
                  <a:pt x="853017" y="5"/>
                  <a:pt x="886883" y="144997"/>
                  <a:pt x="920750" y="146055"/>
                </a:cubicBezTo>
                <a:cubicBezTo>
                  <a:pt x="954617" y="147113"/>
                  <a:pt x="988483" y="6355"/>
                  <a:pt x="1022350" y="6355"/>
                </a:cubicBezTo>
                <a:cubicBezTo>
                  <a:pt x="1056217" y="6355"/>
                  <a:pt x="1090083" y="147113"/>
                  <a:pt x="1123950" y="146055"/>
                </a:cubicBezTo>
                <a:cubicBezTo>
                  <a:pt x="1157817" y="144997"/>
                  <a:pt x="1191683" y="5"/>
                  <a:pt x="1225550" y="5"/>
                </a:cubicBezTo>
                <a:cubicBezTo>
                  <a:pt x="1259417" y="5"/>
                  <a:pt x="1294342" y="146055"/>
                  <a:pt x="1327150" y="146055"/>
                </a:cubicBezTo>
                <a:cubicBezTo>
                  <a:pt x="1359958" y="146055"/>
                  <a:pt x="1387475" y="5"/>
                  <a:pt x="1422400" y="5"/>
                </a:cubicBezTo>
                <a:cubicBezTo>
                  <a:pt x="1457325" y="5"/>
                  <a:pt x="1497542" y="113247"/>
                  <a:pt x="1536700" y="146055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6686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edge/>
        <p:sndAc>
          <p:stSnd>
            <p:snd r:embed="rId2" name="click.wav"/>
          </p:stSnd>
        </p:sndAc>
      </p:transition>
    </mc:Choice>
    <mc:Fallback xmlns="">
      <p:transition spd="slow">
        <p:wedg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9" grpId="0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404664"/>
            <a:ext cx="91440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54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Uspořádej slova do věty a vyznač podmět a přísudek</a:t>
            </a:r>
            <a:endParaRPr lang="cs-CZ" sz="54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uFill>
                <a:solidFill>
                  <a:srgbClr val="0070C0"/>
                </a:solidFill>
              </a:u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09404" y="2399882"/>
            <a:ext cx="68132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z</a:t>
            </a:r>
            <a:r>
              <a:rPr lang="cs-CZ" sz="2800" dirty="0" smtClean="0"/>
              <a:t> kouře valila se oblaka černého komína</a:t>
            </a:r>
            <a:endParaRPr lang="cs-CZ" sz="2800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107504" y="3717032"/>
            <a:ext cx="8784976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07504" y="4437112"/>
            <a:ext cx="8784976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1043608" y="5157192"/>
            <a:ext cx="8861381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 smtClean="0">
                <a:solidFill>
                  <a:srgbClr val="000000"/>
                </a:solidFill>
              </a:rPr>
              <a:t>Z komína se valila oblaka černého kouře. </a:t>
            </a:r>
            <a:endParaRPr lang="cs-CZ" sz="2800" dirty="0">
              <a:solidFill>
                <a:srgbClr val="000000"/>
              </a:solidFill>
            </a:endParaRPr>
          </a:p>
          <a:p>
            <a:pPr lvl="0"/>
            <a:endParaRPr lang="cs-CZ" sz="2800" dirty="0" smtClean="0">
              <a:solidFill>
                <a:srgbClr val="000000"/>
              </a:solidFill>
            </a:endParaRPr>
          </a:p>
          <a:p>
            <a:endParaRPr lang="cs-CZ" sz="2800" dirty="0" smtClean="0">
              <a:solidFill>
                <a:srgbClr val="000000"/>
              </a:solidFill>
            </a:endParaRPr>
          </a:p>
          <a:p>
            <a:pPr lvl="0"/>
            <a:r>
              <a:rPr lang="cs-CZ" sz="2800" dirty="0" smtClean="0">
                <a:solidFill>
                  <a:srgbClr val="000000"/>
                </a:solidFill>
              </a:rPr>
              <a:t> </a:t>
            </a:r>
            <a:endParaRPr lang="cs-CZ" sz="2800" dirty="0">
              <a:solidFill>
                <a:srgbClr val="000000"/>
              </a:solidFill>
            </a:endParaRPr>
          </a:p>
        </p:txBody>
      </p:sp>
      <p:cxnSp>
        <p:nvCxnSpPr>
          <p:cNvPr id="14" name="Přímá spojnice 13"/>
          <p:cNvCxnSpPr/>
          <p:nvPr/>
        </p:nvCxnSpPr>
        <p:spPr>
          <a:xfrm>
            <a:off x="4100279" y="5733256"/>
            <a:ext cx="975777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Volný tvar 14"/>
          <p:cNvSpPr/>
          <p:nvPr/>
        </p:nvSpPr>
        <p:spPr>
          <a:xfrm>
            <a:off x="2699792" y="5687537"/>
            <a:ext cx="1224136" cy="45719"/>
          </a:xfrm>
          <a:custGeom>
            <a:avLst/>
            <a:gdLst>
              <a:gd name="connsiteX0" fmla="*/ 0 w 1536700"/>
              <a:gd name="connsiteY0" fmla="*/ 19055 h 146060"/>
              <a:gd name="connsiteX1" fmla="*/ 107950 w 1536700"/>
              <a:gd name="connsiteY1" fmla="*/ 139705 h 146060"/>
              <a:gd name="connsiteX2" fmla="*/ 209550 w 1536700"/>
              <a:gd name="connsiteY2" fmla="*/ 6355 h 146060"/>
              <a:gd name="connsiteX3" fmla="*/ 311150 w 1536700"/>
              <a:gd name="connsiteY3" fmla="*/ 139705 h 146060"/>
              <a:gd name="connsiteX4" fmla="*/ 412750 w 1536700"/>
              <a:gd name="connsiteY4" fmla="*/ 5 h 146060"/>
              <a:gd name="connsiteX5" fmla="*/ 514350 w 1536700"/>
              <a:gd name="connsiteY5" fmla="*/ 139705 h 146060"/>
              <a:gd name="connsiteX6" fmla="*/ 615950 w 1536700"/>
              <a:gd name="connsiteY6" fmla="*/ 5 h 146060"/>
              <a:gd name="connsiteX7" fmla="*/ 717550 w 1536700"/>
              <a:gd name="connsiteY7" fmla="*/ 146055 h 146060"/>
              <a:gd name="connsiteX8" fmla="*/ 819150 w 1536700"/>
              <a:gd name="connsiteY8" fmla="*/ 5 h 146060"/>
              <a:gd name="connsiteX9" fmla="*/ 920750 w 1536700"/>
              <a:gd name="connsiteY9" fmla="*/ 146055 h 146060"/>
              <a:gd name="connsiteX10" fmla="*/ 1022350 w 1536700"/>
              <a:gd name="connsiteY10" fmla="*/ 6355 h 146060"/>
              <a:gd name="connsiteX11" fmla="*/ 1123950 w 1536700"/>
              <a:gd name="connsiteY11" fmla="*/ 146055 h 146060"/>
              <a:gd name="connsiteX12" fmla="*/ 1225550 w 1536700"/>
              <a:gd name="connsiteY12" fmla="*/ 5 h 146060"/>
              <a:gd name="connsiteX13" fmla="*/ 1327150 w 1536700"/>
              <a:gd name="connsiteY13" fmla="*/ 146055 h 146060"/>
              <a:gd name="connsiteX14" fmla="*/ 1422400 w 1536700"/>
              <a:gd name="connsiteY14" fmla="*/ 5 h 146060"/>
              <a:gd name="connsiteX15" fmla="*/ 1536700 w 1536700"/>
              <a:gd name="connsiteY15" fmla="*/ 146055 h 146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536700" h="146060">
                <a:moveTo>
                  <a:pt x="0" y="19055"/>
                </a:moveTo>
                <a:cubicBezTo>
                  <a:pt x="36512" y="80438"/>
                  <a:pt x="73025" y="141822"/>
                  <a:pt x="107950" y="139705"/>
                </a:cubicBezTo>
                <a:cubicBezTo>
                  <a:pt x="142875" y="137588"/>
                  <a:pt x="175683" y="6355"/>
                  <a:pt x="209550" y="6355"/>
                </a:cubicBezTo>
                <a:cubicBezTo>
                  <a:pt x="243417" y="6355"/>
                  <a:pt x="277283" y="140763"/>
                  <a:pt x="311150" y="139705"/>
                </a:cubicBezTo>
                <a:cubicBezTo>
                  <a:pt x="345017" y="138647"/>
                  <a:pt x="378883" y="5"/>
                  <a:pt x="412750" y="5"/>
                </a:cubicBezTo>
                <a:cubicBezTo>
                  <a:pt x="446617" y="5"/>
                  <a:pt x="480483" y="139705"/>
                  <a:pt x="514350" y="139705"/>
                </a:cubicBezTo>
                <a:cubicBezTo>
                  <a:pt x="548217" y="139705"/>
                  <a:pt x="582083" y="-1053"/>
                  <a:pt x="615950" y="5"/>
                </a:cubicBezTo>
                <a:cubicBezTo>
                  <a:pt x="649817" y="1063"/>
                  <a:pt x="683683" y="146055"/>
                  <a:pt x="717550" y="146055"/>
                </a:cubicBezTo>
                <a:cubicBezTo>
                  <a:pt x="751417" y="146055"/>
                  <a:pt x="785283" y="5"/>
                  <a:pt x="819150" y="5"/>
                </a:cubicBezTo>
                <a:cubicBezTo>
                  <a:pt x="853017" y="5"/>
                  <a:pt x="886883" y="144997"/>
                  <a:pt x="920750" y="146055"/>
                </a:cubicBezTo>
                <a:cubicBezTo>
                  <a:pt x="954617" y="147113"/>
                  <a:pt x="988483" y="6355"/>
                  <a:pt x="1022350" y="6355"/>
                </a:cubicBezTo>
                <a:cubicBezTo>
                  <a:pt x="1056217" y="6355"/>
                  <a:pt x="1090083" y="147113"/>
                  <a:pt x="1123950" y="146055"/>
                </a:cubicBezTo>
                <a:cubicBezTo>
                  <a:pt x="1157817" y="144997"/>
                  <a:pt x="1191683" y="5"/>
                  <a:pt x="1225550" y="5"/>
                </a:cubicBezTo>
                <a:cubicBezTo>
                  <a:pt x="1259417" y="5"/>
                  <a:pt x="1294342" y="146055"/>
                  <a:pt x="1327150" y="146055"/>
                </a:cubicBezTo>
                <a:cubicBezTo>
                  <a:pt x="1359958" y="146055"/>
                  <a:pt x="1387475" y="5"/>
                  <a:pt x="1422400" y="5"/>
                </a:cubicBezTo>
                <a:cubicBezTo>
                  <a:pt x="1457325" y="5"/>
                  <a:pt x="1497542" y="113247"/>
                  <a:pt x="1536700" y="146055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222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edge/>
        <p:sndAc>
          <p:stSnd>
            <p:snd r:embed="rId2" name="click.wav"/>
          </p:stSnd>
        </p:sndAc>
      </p:transition>
    </mc:Choice>
    <mc:Fallback xmlns="">
      <p:transition spd="slow">
        <p:wedg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3" grpId="0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1403648" y="170202"/>
            <a:ext cx="660648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8800" b="1" dirty="0" smtClean="0">
                <a:ln w="12700">
                  <a:solidFill>
                    <a:srgbClr val="1F2123">
                      <a:satMod val="155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Hodnocení</a:t>
            </a:r>
            <a:endParaRPr lang="cs-CZ" sz="8800" b="1" dirty="0">
              <a:ln w="12700">
                <a:solidFill>
                  <a:srgbClr val="1F2123">
                    <a:satMod val="155000"/>
                  </a:srgb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uFill>
                <a:solidFill>
                  <a:srgbClr val="0070C0"/>
                </a:solidFill>
              </a:uFill>
            </a:endParaRPr>
          </a:p>
        </p:txBody>
      </p:sp>
      <p:cxnSp>
        <p:nvCxnSpPr>
          <p:cNvPr id="17" name="Pravoúhlá spojnice 16"/>
          <p:cNvCxnSpPr/>
          <p:nvPr/>
        </p:nvCxnSpPr>
        <p:spPr>
          <a:xfrm>
            <a:off x="3425446" y="3861048"/>
            <a:ext cx="4608512" cy="1440160"/>
          </a:xfrm>
          <a:prstGeom prst="bentConnector3">
            <a:avLst/>
          </a:prstGeom>
          <a:ln w="57150">
            <a:solidFill>
              <a:srgbClr val="00206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ravoúhlá spojnice 21"/>
          <p:cNvCxnSpPr/>
          <p:nvPr/>
        </p:nvCxnSpPr>
        <p:spPr>
          <a:xfrm>
            <a:off x="1121190" y="2418944"/>
            <a:ext cx="4608512" cy="1440160"/>
          </a:xfrm>
          <a:prstGeom prst="bentConnector3">
            <a:avLst/>
          </a:prstGeom>
          <a:ln w="762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851920" y="3981162"/>
            <a:ext cx="13681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9600" b="1" dirty="0" smtClean="0">
                <a:solidFill>
                  <a:srgbClr val="FF0000"/>
                </a:solidFill>
              </a:rPr>
              <a:t>2.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763688" y="2461804"/>
            <a:ext cx="1358064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9600" b="1" dirty="0">
                <a:solidFill>
                  <a:srgbClr val="FF0000"/>
                </a:solidFill>
              </a:rPr>
              <a:t>1.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6156176" y="5344068"/>
            <a:ext cx="1358064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9600" b="1" dirty="0" smtClean="0">
                <a:solidFill>
                  <a:srgbClr val="FF0000"/>
                </a:solidFill>
              </a:rPr>
              <a:t>3.</a:t>
            </a:r>
            <a:endParaRPr lang="cs-CZ" sz="9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3722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edge/>
        <p:sndAc>
          <p:stSnd>
            <p:snd r:embed="rId2" name="click.wav"/>
          </p:stSnd>
        </p:sndAc>
      </p:transition>
    </mc:Choice>
    <mc:Fallback xmlns="">
      <p:transition spd="slow">
        <p:wedg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21" grpId="0"/>
      <p:bldP spid="24" grpId="0"/>
      <p:bldP spid="26" grpId="0"/>
    </p:bldLst>
  </p:timing>
</p:sld>
</file>

<file path=ppt/theme/theme1.xml><?xml version="1.0" encoding="utf-8"?>
<a:theme xmlns:a="http://schemas.openxmlformats.org/drawingml/2006/main" name="Aerodynamik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228</TotalTime>
  <Words>267</Words>
  <Application>Microsoft Office PowerPoint</Application>
  <PresentationFormat>Předvádění na obrazovce (4:3)</PresentationFormat>
  <Paragraphs>66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Učitel</cp:lastModifiedBy>
  <cp:revision>24</cp:revision>
  <dcterms:created xsi:type="dcterms:W3CDTF">2011-09-27T14:48:30Z</dcterms:created>
  <dcterms:modified xsi:type="dcterms:W3CDTF">2012-04-08T08:31:55Z</dcterms:modified>
</cp:coreProperties>
</file>