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56" r:id="rId2"/>
    <p:sldId id="258" r:id="rId3"/>
    <p:sldId id="275" r:id="rId4"/>
    <p:sldId id="279" r:id="rId5"/>
    <p:sldId id="280" r:id="rId6"/>
    <p:sldId id="281" r:id="rId7"/>
    <p:sldId id="28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7579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62" autoAdjust="0"/>
    <p:restoredTop sz="94624" autoAdjust="0"/>
  </p:normalViewPr>
  <p:slideViewPr>
    <p:cSldViewPr>
      <p:cViewPr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86CC5258-1DAE-45F5-A771-A4B4B0CDE94F}" type="datetimeFigureOut">
              <a:rPr lang="cs-CZ"/>
              <a:pPr>
                <a:defRPr/>
              </a:pPr>
              <a:t>8.4.2012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56A0E60-DFF8-476F-B7DE-0A19F330F0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926776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56A0E60-DFF8-476F-B7DE-0A19F330F038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8AE04FE-9815-4CF2-A3DC-E03A42691D3E}" type="datetime1">
              <a:rPr lang="cs-CZ" smtClean="0"/>
              <a:pPr>
                <a:defRPr/>
              </a:pPr>
              <a:t>8.4.2012</a:t>
            </a:fld>
            <a:endParaRPr lang="cs-CZ" dirty="0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082DC25-25C0-4906-8057-45DA6C5F7C0F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F6258C2-B5AC-4A39-AE5B-FFDB2D38A873}" type="datetime1">
              <a:rPr lang="cs-CZ" smtClean="0"/>
              <a:pPr>
                <a:defRPr/>
              </a:pPr>
              <a:t>8.4.2012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5DB3751-CF4A-474C-A117-0D2F3AA94083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ECC48C8-9DD8-4112-A031-0422FC9AD618}" type="datetime1">
              <a:rPr lang="cs-CZ" smtClean="0"/>
              <a:pPr>
                <a:defRPr/>
              </a:pPr>
              <a:t>8.4.2012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8B8F107-F49A-40E9-A7DC-6E7CD6FFE306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12FA605-2762-4C49-BC3B-BD073BB1B578}" type="datetime1">
              <a:rPr lang="cs-CZ" smtClean="0"/>
              <a:pPr>
                <a:defRPr/>
              </a:pPr>
              <a:t>8.4.2012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1B09982-017C-4F8F-95D4-59C48714DDF4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09CC3AE-F7B5-4076-95F4-9461D6024F2B}" type="datetime1">
              <a:rPr lang="cs-CZ" smtClean="0"/>
              <a:pPr>
                <a:defRPr/>
              </a:pPr>
              <a:t>8.4.2012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63F7082-9C73-4C99-A3A3-9DE990942C52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635B3AB-A1C7-463F-B2B1-9AE3D51B5E67}" type="datetime1">
              <a:rPr lang="cs-CZ" smtClean="0"/>
              <a:pPr>
                <a:defRPr/>
              </a:pPr>
              <a:t>8.4.2012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3AB3342-8765-45EC-B4E0-84BD745CDB6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7A04041-4E7B-43DA-BF9F-FDDE9B3623F6}" type="datetime1">
              <a:rPr lang="cs-CZ" smtClean="0"/>
              <a:pPr>
                <a:defRPr/>
              </a:pPr>
              <a:t>8.4.2012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8766761-9BE5-417C-B7D3-647D00FEA812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F0EAD35-3933-4540-9D98-747BC571B982}" type="datetime1">
              <a:rPr lang="cs-CZ" smtClean="0"/>
              <a:pPr>
                <a:defRPr/>
              </a:pPr>
              <a:t>8.4.2012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FE98CB4-9661-4DB0-8C31-FFB3E361FFCC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0F77826-9EFE-4309-9B04-AB4C0C24225A}" type="datetime1">
              <a:rPr lang="cs-CZ" smtClean="0"/>
              <a:pPr>
                <a:defRPr/>
              </a:pPr>
              <a:t>8.4.2012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D91ED0B-26BF-49A0-84CE-AF9D137E6A4D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4FBD9D8-9046-4BED-809E-2BC1ADE35B54}" type="datetime1">
              <a:rPr lang="cs-CZ" smtClean="0"/>
              <a:pPr>
                <a:defRPr/>
              </a:pPr>
              <a:t>8.4.2012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5E44141-47E0-430B-8581-A4000D640F33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44AABA6-16E4-4A62-BD4A-1BDCC843F5BA}" type="datetime1">
              <a:rPr lang="cs-CZ" smtClean="0"/>
              <a:pPr>
                <a:defRPr/>
              </a:pPr>
              <a:t>8.4.2012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B0861FC-7E22-4414-ACAB-3294273772AF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>
              <a:defRPr/>
            </a:pPr>
            <a:fld id="{1B0F7D8D-372C-4989-A341-6EC6B5ABA5C7}" type="datetime1">
              <a:rPr lang="cs-CZ" smtClean="0"/>
              <a:pPr>
                <a:defRPr/>
              </a:pPr>
              <a:t>8.4.2012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fld id="{85E8472B-101F-4D6D-BEA4-6D69AC146CC4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1800" dirty="0" smtClean="0">
                <a:solidFill>
                  <a:schemeClr val="accent4">
                    <a:lumMod val="75000"/>
                  </a:schemeClr>
                </a:solidFill>
              </a:rPr>
              <a:t>   VY_32_INOVACE_16_ JČ Vzory rod mužský </a:t>
            </a:r>
            <a:endParaRPr lang="cs-CZ" sz="1800" dirty="0" smtClean="0">
              <a:solidFill>
                <a:schemeClr val="accent4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5301208"/>
            <a:ext cx="4451909" cy="9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1475656" y="1196752"/>
            <a:ext cx="604867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III/2 Inovace a zkvalitnění výuky prostřednictvím ICT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endParaRPr lang="cs-CZ" dirty="0" smtClean="0">
              <a:solidFill>
                <a:schemeClr val="accent4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4077072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ZŠ Hladké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Životice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okres Nový Jičín, příspěvková organizace</a:t>
            </a:r>
          </a:p>
          <a:p>
            <a:pPr algn="ctr"/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IČ: 73184322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1400" b="1" dirty="0" smtClean="0">
                <a:solidFill>
                  <a:schemeClr val="accent4">
                    <a:lumMod val="75000"/>
                  </a:schemeClr>
                </a:solidFill>
              </a:rPr>
              <a:t>Zpracovala Mgr. Jitka Polášková</a:t>
            </a:r>
          </a:p>
          <a:p>
            <a:endParaRPr lang="cs-CZ" b="1" dirty="0" smtClean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Vhodné pro 4. ročník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942256" y="404664"/>
            <a:ext cx="2544223" cy="206210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Vzory</a:t>
            </a:r>
            <a:endParaRPr lang="cs-CZ" sz="5400" b="1" cap="all" spc="0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r>
              <a:rPr lang="cs-CZ" sz="2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Rod mužský</a:t>
            </a:r>
            <a:endParaRPr lang="cs-CZ" sz="2000" b="1" cap="all" spc="0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 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Mužský rod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20072" y="5805264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strom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627784" y="3212976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kámen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7544" y="2708920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sešit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572000" y="5157192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čaj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411760" y="5517232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kolotoč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508104" y="2924944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stůl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372200" y="4293096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hrnec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308304" y="3140968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dům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971600" y="3789040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počítač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236296" y="2060848"/>
            <a:ext cx="1224136" cy="36933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kouzelník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11560" y="4869160"/>
            <a:ext cx="1080120" cy="36933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muž</a:t>
            </a:r>
            <a:endParaRPr lang="cs-CZ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300192" y="5157192"/>
            <a:ext cx="1080120" cy="36933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vlk</a:t>
            </a:r>
            <a:endParaRPr lang="cs-CZ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436096" y="2132856"/>
            <a:ext cx="1080120" cy="36933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starosta</a:t>
            </a:r>
            <a:endParaRPr lang="cs-CZ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419872" y="1844824"/>
            <a:ext cx="1080120" cy="36933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kominík</a:t>
            </a:r>
            <a:endParaRPr lang="cs-CZ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331640" y="1916832"/>
            <a:ext cx="1080120" cy="36933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pes</a:t>
            </a:r>
            <a:endParaRPr lang="cs-CZ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668344" y="4760724"/>
            <a:ext cx="1080120" cy="36933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err="1" smtClean="0"/>
              <a:t>červík</a:t>
            </a:r>
            <a:endParaRPr lang="cs-CZ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995936" y="2924944"/>
            <a:ext cx="1080120" cy="36933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člověk</a:t>
            </a:r>
            <a:endParaRPr lang="cs-CZ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644008" y="3789040"/>
            <a:ext cx="1080120" cy="36933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řidič</a:t>
            </a:r>
            <a:endParaRPr lang="cs-CZ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627784" y="4437112"/>
            <a:ext cx="1080120" cy="36933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kocour</a:t>
            </a:r>
            <a:endParaRPr lang="cs-CZ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211960" y="4437112"/>
            <a:ext cx="1080120" cy="36933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neposeda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483768" y="2492896"/>
            <a:ext cx="1080120" cy="36933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správce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043608" y="5877272"/>
            <a:ext cx="1080120" cy="36933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učitel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2519772" y="260648"/>
            <a:ext cx="4104456" cy="75814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Mužský rod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835696" y="2636912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strom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55576" y="5733256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kámen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11560" y="2636912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sešit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3568" y="4221088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čaj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051720" y="5013176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kolotoč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979712" y="4221088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stůl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55576" y="5013176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hrnec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979712" y="3573016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dům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83568" y="3501008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počítač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732240" y="2852936"/>
            <a:ext cx="1224136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kouzelník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508104" y="4725144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muž</a:t>
            </a:r>
            <a:endParaRPr lang="cs-CZ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876256" y="5157192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vlk</a:t>
            </a:r>
            <a:endParaRPr lang="cs-CZ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292080" y="2852936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starosta</a:t>
            </a:r>
            <a:endParaRPr lang="cs-CZ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092280" y="3429000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kominík</a:t>
            </a:r>
            <a:endParaRPr lang="cs-CZ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948264" y="5805264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pes</a:t>
            </a:r>
            <a:endParaRPr lang="cs-CZ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364088" y="4077072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err="1" smtClean="0"/>
              <a:t>červík</a:t>
            </a:r>
            <a:endParaRPr lang="cs-CZ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436096" y="5373216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člověk</a:t>
            </a:r>
            <a:endParaRPr lang="cs-CZ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364088" y="3429000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řidič</a:t>
            </a:r>
            <a:endParaRPr lang="cs-CZ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020272" y="4725144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kocour</a:t>
            </a:r>
            <a:endParaRPr lang="cs-CZ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876256" y="4005064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učitel</a:t>
            </a:r>
            <a:endParaRPr lang="cs-CZ" b="1" dirty="0"/>
          </a:p>
        </p:txBody>
      </p:sp>
      <p:sp>
        <p:nvSpPr>
          <p:cNvPr id="37" name="Šipka doleva a nahoru 36"/>
          <p:cNvSpPr/>
          <p:nvPr/>
        </p:nvSpPr>
        <p:spPr>
          <a:xfrm rot="13474594">
            <a:off x="3574644" y="1171880"/>
            <a:ext cx="2016224" cy="2088232"/>
          </a:xfrm>
          <a:prstGeom prst="lef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1547664" y="1196752"/>
            <a:ext cx="2160240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Neživotná</a:t>
            </a:r>
            <a:endParaRPr lang="cs-CZ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436096" y="1124744"/>
            <a:ext cx="216024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Životná</a:t>
            </a:r>
            <a:endParaRPr lang="cs-CZ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292080" y="5949280"/>
            <a:ext cx="1296144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neposeda</a:t>
            </a:r>
            <a:endParaRPr lang="cs-CZ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804248" y="6309320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správce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2519772" y="260648"/>
            <a:ext cx="4104456" cy="75814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Mužský rod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07704" y="3429000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strom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11560" y="5373216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kámen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11560" y="2636912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sešit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508104" y="5301208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čaj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092280" y="4005064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kolotoč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979712" y="4221088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stůl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436096" y="3933056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hrnec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835696" y="2708920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dům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436096" y="3212976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počítač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979712" y="4797152"/>
            <a:ext cx="1224136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kouzelník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508104" y="4725144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muž</a:t>
            </a:r>
            <a:endParaRPr lang="cs-CZ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131840" y="3501008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vlk</a:t>
            </a:r>
            <a:endParaRPr lang="cs-CZ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051720" y="5661248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starosta</a:t>
            </a:r>
            <a:endParaRPr lang="cs-CZ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131840" y="4149080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kominík</a:t>
            </a:r>
            <a:endParaRPr lang="cs-CZ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11560" y="4149080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pes</a:t>
            </a:r>
            <a:endParaRPr lang="cs-CZ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67544" y="3501008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err="1" smtClean="0"/>
              <a:t>červík</a:t>
            </a:r>
            <a:endParaRPr lang="cs-CZ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55576" y="4797152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člověk</a:t>
            </a:r>
            <a:endParaRPr lang="cs-CZ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876256" y="3284984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řidič</a:t>
            </a:r>
            <a:endParaRPr lang="cs-CZ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275856" y="5157192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kocour</a:t>
            </a:r>
            <a:endParaRPr lang="cs-CZ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508104" y="5949280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učitel</a:t>
            </a:r>
            <a:endParaRPr lang="cs-CZ" b="1" dirty="0"/>
          </a:p>
        </p:txBody>
      </p:sp>
      <p:sp>
        <p:nvSpPr>
          <p:cNvPr id="37" name="Šipka doleva a nahoru 36"/>
          <p:cNvSpPr/>
          <p:nvPr/>
        </p:nvSpPr>
        <p:spPr>
          <a:xfrm rot="13474594">
            <a:off x="3574644" y="1171880"/>
            <a:ext cx="2016224" cy="2088232"/>
          </a:xfrm>
          <a:prstGeom prst="lef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1547664" y="1196752"/>
            <a:ext cx="2160240" cy="36933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Tvrdé</a:t>
            </a:r>
            <a:endParaRPr lang="cs-CZ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436096" y="1124744"/>
            <a:ext cx="2160240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Měkké</a:t>
            </a:r>
            <a:endParaRPr lang="cs-CZ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11560" y="5877272"/>
            <a:ext cx="1296144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neposeda</a:t>
            </a:r>
            <a:endParaRPr lang="cs-CZ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7092280" y="5373216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správce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2519772" y="260648"/>
            <a:ext cx="4104456" cy="75814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Mužský rod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07704" y="3429000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strom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11560" y="5373216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kámen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547664" y="2852936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sešit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508104" y="5301208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čaj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092280" y="4005064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kolotoč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979712" y="4221088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stůl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436096" y="3933056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hrnec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275856" y="3573016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dům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436096" y="3212976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počítač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979712" y="4797152"/>
            <a:ext cx="1224136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kouzelník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508104" y="4725144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muž</a:t>
            </a:r>
            <a:endParaRPr lang="cs-CZ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851920" y="3068960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vlk</a:t>
            </a:r>
            <a:endParaRPr lang="cs-CZ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051720" y="5661248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starosta</a:t>
            </a:r>
            <a:endParaRPr lang="cs-CZ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707904" y="4293096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kominík</a:t>
            </a:r>
            <a:endParaRPr lang="cs-CZ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11560" y="4149080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pes</a:t>
            </a:r>
            <a:endParaRPr lang="cs-CZ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67544" y="3501008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err="1" smtClean="0"/>
              <a:t>červík</a:t>
            </a:r>
            <a:endParaRPr lang="cs-CZ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55576" y="4797152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člověk</a:t>
            </a:r>
            <a:endParaRPr lang="cs-CZ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876256" y="3284984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řidič</a:t>
            </a:r>
            <a:endParaRPr lang="cs-CZ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948264" y="4653136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kocour</a:t>
            </a:r>
            <a:endParaRPr lang="cs-CZ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419872" y="5013176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učitel</a:t>
            </a:r>
            <a:endParaRPr lang="cs-CZ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11560" y="5877272"/>
            <a:ext cx="1296144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neposeda</a:t>
            </a:r>
            <a:endParaRPr lang="cs-CZ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7092280" y="5373216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správce</a:t>
            </a:r>
            <a:endParaRPr lang="cs-CZ" b="1" dirty="0"/>
          </a:p>
        </p:txBody>
      </p:sp>
      <p:graphicFrame>
        <p:nvGraphicFramePr>
          <p:cNvPr id="44" name="Tabulka 43"/>
          <p:cNvGraphicFramePr>
            <a:graphicFrameLocks noGrp="1"/>
          </p:cNvGraphicFramePr>
          <p:nvPr/>
        </p:nvGraphicFramePr>
        <p:xfrm>
          <a:off x="611562" y="1052735"/>
          <a:ext cx="7992888" cy="1584177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332148"/>
                <a:gridCol w="1332148"/>
                <a:gridCol w="1332148"/>
                <a:gridCol w="1332148"/>
                <a:gridCol w="1332148"/>
                <a:gridCol w="1332148"/>
              </a:tblGrid>
              <a:tr h="528059">
                <a:tc>
                  <a:txBody>
                    <a:bodyPr/>
                    <a:lstStyle/>
                    <a:p>
                      <a:r>
                        <a:rPr lang="cs-CZ" dirty="0" smtClean="0"/>
                        <a:t>tvrdý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tvrdý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měkký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měkký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tvrdý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měkký</a:t>
                      </a:r>
                      <a:endParaRPr lang="cs-CZ" dirty="0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r>
                        <a:rPr lang="cs-CZ" dirty="0" smtClean="0"/>
                        <a:t>životný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neživotný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životný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neživotný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životný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životný</a:t>
                      </a:r>
                      <a:endParaRPr lang="cs-CZ" dirty="0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pán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</a:rPr>
                        <a:t>hrad</a:t>
                      </a:r>
                      <a:endParaRPr lang="cs-CZ" b="1" dirty="0">
                        <a:solidFill>
                          <a:schemeClr val="bg1">
                            <a:lumMod val="6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F0"/>
                          </a:solidFill>
                        </a:rPr>
                        <a:t>muž</a:t>
                      </a:r>
                      <a:endParaRPr lang="cs-CZ" b="1"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stroj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předseda</a:t>
                      </a:r>
                      <a:endParaRPr lang="cs-CZ" b="1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A7579C"/>
                          </a:solidFill>
                        </a:rPr>
                        <a:t>soudce</a:t>
                      </a:r>
                      <a:endParaRPr lang="cs-CZ" b="1" dirty="0">
                        <a:solidFill>
                          <a:srgbClr val="A7579C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2519772" y="260648"/>
            <a:ext cx="4104456" cy="75814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B0F0"/>
                </a:solidFill>
              </a:rPr>
              <a:t>Mužský rod</a:t>
            </a:r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195736" y="3212976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strom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195736" y="4221088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kámen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195736" y="2708920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sešit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860032" y="4149080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čaj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60032" y="3717032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kolotoč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195736" y="3717032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stůl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860032" y="3212976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hrnec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195736" y="4653136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dům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788024" y="2708920"/>
            <a:ext cx="93610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počítač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83568" y="4293096"/>
            <a:ext cx="1224136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kouzelník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419872" y="2708920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muž</a:t>
            </a:r>
            <a:endParaRPr lang="cs-CZ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55576" y="4797152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vlk</a:t>
            </a:r>
            <a:endParaRPr lang="cs-CZ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084168" y="3212976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starosta</a:t>
            </a:r>
            <a:endParaRPr lang="cs-CZ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55576" y="5301208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kominík</a:t>
            </a:r>
            <a:endParaRPr lang="cs-CZ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55576" y="3284984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pes</a:t>
            </a:r>
            <a:endParaRPr lang="cs-CZ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55576" y="2780928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err="1" smtClean="0"/>
              <a:t>červík</a:t>
            </a:r>
            <a:endParaRPr lang="cs-CZ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55576" y="3789040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člověk</a:t>
            </a:r>
            <a:endParaRPr lang="cs-CZ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491880" y="3212976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řidič</a:t>
            </a:r>
            <a:endParaRPr lang="cs-CZ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55576" y="5805264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kocour</a:t>
            </a:r>
            <a:endParaRPr lang="cs-CZ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491880" y="3717032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učitel</a:t>
            </a:r>
            <a:endParaRPr lang="cs-CZ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940152" y="2708920"/>
            <a:ext cx="1296144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neposeda</a:t>
            </a:r>
            <a:endParaRPr lang="cs-CZ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7452320" y="2780928"/>
            <a:ext cx="1080120" cy="369332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správce</a:t>
            </a:r>
            <a:endParaRPr lang="cs-CZ" b="1" dirty="0"/>
          </a:p>
        </p:txBody>
      </p:sp>
      <p:graphicFrame>
        <p:nvGraphicFramePr>
          <p:cNvPr id="44" name="Tabulka 43"/>
          <p:cNvGraphicFramePr>
            <a:graphicFrameLocks noGrp="1"/>
          </p:cNvGraphicFramePr>
          <p:nvPr/>
        </p:nvGraphicFramePr>
        <p:xfrm>
          <a:off x="611562" y="1052735"/>
          <a:ext cx="7992888" cy="1584177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332148"/>
                <a:gridCol w="1332148"/>
                <a:gridCol w="1332148"/>
                <a:gridCol w="1332148"/>
                <a:gridCol w="1332148"/>
                <a:gridCol w="1332148"/>
              </a:tblGrid>
              <a:tr h="528059">
                <a:tc>
                  <a:txBody>
                    <a:bodyPr/>
                    <a:lstStyle/>
                    <a:p>
                      <a:r>
                        <a:rPr lang="cs-CZ" dirty="0" smtClean="0"/>
                        <a:t>tvrdý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tvrdý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měkký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měkký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tvrdý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měkký</a:t>
                      </a:r>
                      <a:endParaRPr lang="cs-CZ" dirty="0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r>
                        <a:rPr lang="cs-CZ" dirty="0" smtClean="0"/>
                        <a:t>životný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neživotný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životný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neživotný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životný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životný</a:t>
                      </a:r>
                      <a:endParaRPr lang="cs-CZ" dirty="0"/>
                    </a:p>
                  </a:txBody>
                  <a:tcPr/>
                </a:tc>
              </a:tr>
              <a:tr h="528059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pán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>
                              <a:lumMod val="65000"/>
                            </a:schemeClr>
                          </a:solidFill>
                        </a:rPr>
                        <a:t>hrad</a:t>
                      </a:r>
                      <a:endParaRPr lang="cs-CZ" b="1" dirty="0">
                        <a:solidFill>
                          <a:schemeClr val="bg1">
                            <a:lumMod val="6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F0"/>
                          </a:solidFill>
                        </a:rPr>
                        <a:t>muž</a:t>
                      </a:r>
                      <a:endParaRPr lang="cs-CZ" b="1"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00B050"/>
                          </a:solidFill>
                        </a:rPr>
                        <a:t>stroj</a:t>
                      </a:r>
                      <a:endParaRPr lang="cs-CZ" b="1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předseda</a:t>
                      </a:r>
                      <a:endParaRPr lang="cs-CZ" b="1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A7579C"/>
                          </a:solidFill>
                        </a:rPr>
                        <a:t>soudce</a:t>
                      </a:r>
                      <a:endParaRPr lang="cs-CZ" b="1" dirty="0">
                        <a:solidFill>
                          <a:srgbClr val="A7579C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393</TotalTime>
  <Words>202</Words>
  <Application>Microsoft Office PowerPoint</Application>
  <PresentationFormat>Předvádění na obrazovce (4:3)</PresentationFormat>
  <Paragraphs>167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Slunovrat</vt:lpstr>
      <vt:lpstr>   VY_32_INOVACE_16_ JČ Vzory rod mužský </vt:lpstr>
      <vt:lpstr>Prezentace aplikace PowerPoint</vt:lpstr>
      <vt:lpstr>Mužský rod</vt:lpstr>
      <vt:lpstr>Mužský rod</vt:lpstr>
      <vt:lpstr>Mužský rod</vt:lpstr>
      <vt:lpstr>Mužský rod</vt:lpstr>
      <vt:lpstr>Mužský rod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Učitel</cp:lastModifiedBy>
  <cp:revision>61</cp:revision>
  <dcterms:created xsi:type="dcterms:W3CDTF">2010-10-19T08:27:42Z</dcterms:created>
  <dcterms:modified xsi:type="dcterms:W3CDTF">2012-04-08T08:41:35Z</dcterms:modified>
</cp:coreProperties>
</file>