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91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FD4196F0-3747-4F59-9D26-0348F57229F8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E112F-6B14-401C-B507-0B6695B650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196F0-3747-4F59-9D26-0348F57229F8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E112F-6B14-401C-B507-0B6695B65076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196F0-3747-4F59-9D26-0348F57229F8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E112F-6B14-401C-B507-0B6695B65076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196F0-3747-4F59-9D26-0348F57229F8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E112F-6B14-401C-B507-0B6695B65076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196F0-3747-4F59-9D26-0348F57229F8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E112F-6B14-401C-B507-0B6695B650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196F0-3747-4F59-9D26-0348F57229F8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E112F-6B14-401C-B507-0B6695B65076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196F0-3747-4F59-9D26-0348F57229F8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E112F-6B14-401C-B507-0B6695B650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196F0-3747-4F59-9D26-0348F57229F8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E112F-6B14-401C-B507-0B6695B6507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196F0-3747-4F59-9D26-0348F57229F8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E112F-6B14-401C-B507-0B6695B650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196F0-3747-4F59-9D26-0348F57229F8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E112F-6B14-401C-B507-0B6695B650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196F0-3747-4F59-9D26-0348F57229F8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E112F-6B14-401C-B507-0B6695B650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FD4196F0-3747-4F59-9D26-0348F57229F8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14BE112F-6B14-401C-B507-0B6695B6507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ic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gi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Moja</a:t>
            </a:r>
            <a:r>
              <a:rPr lang="cs-CZ" dirty="0" smtClean="0"/>
              <a:t> </a:t>
            </a:r>
            <a:r>
              <a:rPr lang="cs-CZ" dirty="0" err="1" smtClean="0"/>
              <a:t>rodzina</a:t>
            </a:r>
            <a:endParaRPr lang="cs-CZ" dirty="0"/>
          </a:p>
        </p:txBody>
      </p:sp>
      <p:pic>
        <p:nvPicPr>
          <p:cNvPr id="1026" name="Picture 2" descr="C:\Users\Halina\AppData\Local\Microsoft\Windows\Temporary Internet Files\Content.IE5\XDS4LZP1\MC900014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429000"/>
            <a:ext cx="1088136" cy="1865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6562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16632"/>
            <a:ext cx="3096344" cy="72008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5936950"/>
              </p:ext>
            </p:extLst>
          </p:nvPr>
        </p:nvGraphicFramePr>
        <p:xfrm>
          <a:off x="2627784" y="908720"/>
          <a:ext cx="4536504" cy="5828381"/>
        </p:xfrm>
        <a:graphic>
          <a:graphicData uri="http://schemas.openxmlformats.org/drawingml/2006/table">
            <a:tbl>
              <a:tblPr firstRow="1" firstCol="1" bandRow="1"/>
              <a:tblGrid>
                <a:gridCol w="1728192"/>
                <a:gridCol w="2808312"/>
              </a:tblGrid>
              <a:tr h="37261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přílohy: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r>
                        <a:rPr lang="cs-CZ" sz="1100" smtClean="0">
                          <a:effectLst/>
                        </a:rPr>
                        <a:t>VY_32_INOVACE_19_MOJA </a:t>
                      </a:r>
                      <a:r>
                        <a:rPr lang="cs-CZ" sz="1100" dirty="0" smtClean="0">
                          <a:effectLst/>
                        </a:rPr>
                        <a:t>RODZINA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</a:tr>
              <a:tr h="106754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</a:t>
                      </a:r>
                      <a:r>
                        <a:rPr lang="cs-CZ" sz="1100" dirty="0">
                          <a:effectLst/>
                        </a:rPr>
                        <a:t>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Předmět: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Třída: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8947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Šablona projektu: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44885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effectLst/>
                        </a:rPr>
                        <a:t>knihy: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17.10.2011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Jazyk: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Polština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63528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a anotace: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Materiál je určen k procvičování  základních znalosti z 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tematického 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okruhu: rodina 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;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7639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solidFill>
                            <a:schemeClr val="tx1"/>
                          </a:solidFill>
                          <a:effectLst/>
                        </a:rPr>
                        <a:t>Power</a:t>
                      </a: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 point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48705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Očekávaný výstup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-</a:t>
                      </a: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Základní znalosti z 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tematického 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okruhu: rodina a rodinné vztahy;</a:t>
                      </a: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4519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Využité materiály: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</a:rPr>
                        <a:t>Obrázky z </a:t>
                      </a:r>
                      <a:r>
                        <a:rPr lang="cs-CZ" sz="1100" u="sng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hlinkClick r:id="rId3"/>
                        </a:rPr>
                        <a:t>www.office.microsoft.com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674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437866"/>
            <a:ext cx="6400800" cy="68580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Nazwij</a:t>
            </a:r>
            <a:r>
              <a:rPr lang="cs-CZ" dirty="0" smtClean="0"/>
              <a:t> </a:t>
            </a:r>
            <a:r>
              <a:rPr lang="cs-CZ" dirty="0" err="1" smtClean="0"/>
              <a:t>cz</a:t>
            </a:r>
            <a:r>
              <a:rPr lang="pl-PL" dirty="0" smtClean="0"/>
              <a:t>łonków rodziny:</a:t>
            </a:r>
            <a:endParaRPr lang="cs-CZ" dirty="0"/>
          </a:p>
        </p:txBody>
      </p:sp>
      <p:pic>
        <p:nvPicPr>
          <p:cNvPr id="2050" name="Picture 2" descr="C:\Users\Halina\AppData\Local\Microsoft\Windows\Temporary Internet Files\Content.IE5\6P8WD033\MC9000564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3447" y="4149080"/>
            <a:ext cx="1537106" cy="1803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alina\AppData\Local\Microsoft\Windows\Temporary Internet Files\Content.IE5\6P8WD033\MM900336442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469993"/>
            <a:ext cx="1939213" cy="209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Halina\AppData\Local\Microsoft\Windows\Temporary Internet Files\Content.IE5\1DLG63Z6\MC9000244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1133" y="2308889"/>
            <a:ext cx="1656184" cy="2255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Halina\AppData\Local\Microsoft\Windows\Temporary Internet Files\Content.IE5\6P8WD033\MC9002329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115" y="1916832"/>
            <a:ext cx="1742792" cy="1854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Halina\AppData\Local\Microsoft\Windows\Temporary Internet Files\Content.IE5\5GH3BH1C\MC9002330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7317" y="1437866"/>
            <a:ext cx="1492534" cy="1742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Halina\AppData\Local\Microsoft\Windows\Temporary Internet Files\Content.IE5\1DLG63Z6\MC9001571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077" y="4176328"/>
            <a:ext cx="1345997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Halina\AppData\Local\Microsoft\Windows\Temporary Internet Files\Content.IE5\8FAIFKI2\MC90015719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176328"/>
            <a:ext cx="1413662" cy="180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40553" y="5147900"/>
            <a:ext cx="6391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b="1" dirty="0" smtClean="0"/>
              <a:t>JA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54551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Kim jest Mamusia?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endParaRPr lang="cs-CZ" dirty="0"/>
          </a:p>
        </p:txBody>
      </p:sp>
      <p:pic>
        <p:nvPicPr>
          <p:cNvPr id="3074" name="Picture 2" descr="C:\Users\Halina\AppData\Local\Microsoft\Windows\Temporary Internet Files\Content.IE5\463GD78K\MC9004360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852936"/>
            <a:ext cx="2016224" cy="234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7145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Kim jest </a:t>
            </a:r>
            <a:r>
              <a:rPr lang="cs-CZ" dirty="0" err="1" smtClean="0"/>
              <a:t>tatuś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endParaRPr lang="cs-CZ" dirty="0"/>
          </a:p>
        </p:txBody>
      </p:sp>
      <p:pic>
        <p:nvPicPr>
          <p:cNvPr id="4098" name="Picture 2" descr="C:\Users\Halina\AppData\Local\Microsoft\Windows\Temporary Internet Files\Content.IE5\463GD78K\MC9003609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492896"/>
            <a:ext cx="1938479" cy="2957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6663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</a:t>
            </a:r>
            <a:r>
              <a:rPr lang="cs-CZ" dirty="0" err="1" smtClean="0"/>
              <a:t>robi</a:t>
            </a:r>
            <a:r>
              <a:rPr lang="cs-CZ" dirty="0" smtClean="0"/>
              <a:t> </a:t>
            </a:r>
            <a:r>
              <a:rPr lang="cs-CZ" dirty="0" err="1" smtClean="0"/>
              <a:t>brat</a:t>
            </a:r>
            <a:r>
              <a:rPr lang="cs-CZ" dirty="0" smtClean="0"/>
              <a:t> i </a:t>
            </a:r>
            <a:r>
              <a:rPr lang="cs-CZ" dirty="0" err="1" smtClean="0"/>
              <a:t>siostra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Halina\AppData\Local\Microsoft\Windows\Temporary Internet Files\Content.IE5\1DLG63Z6\MC9003436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492896"/>
            <a:ext cx="2952328" cy="3121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788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268760"/>
            <a:ext cx="6400800" cy="6858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Co </a:t>
            </a:r>
            <a:r>
              <a:rPr lang="cs-CZ" sz="2800" dirty="0" err="1" smtClean="0"/>
              <a:t>robi</a:t>
            </a:r>
            <a:r>
              <a:rPr lang="cs-CZ" sz="2800" dirty="0" smtClean="0"/>
              <a:t> </a:t>
            </a:r>
            <a:r>
              <a:rPr lang="cs-CZ" sz="2800" dirty="0" err="1" smtClean="0"/>
              <a:t>dziadek</a:t>
            </a:r>
            <a:r>
              <a:rPr lang="cs-CZ" sz="2800" dirty="0" smtClean="0"/>
              <a:t> i </a:t>
            </a:r>
            <a:r>
              <a:rPr lang="cs-CZ" sz="2800" dirty="0" err="1" smtClean="0"/>
              <a:t>babcia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pic>
        <p:nvPicPr>
          <p:cNvPr id="6146" name="Picture 2" descr="C:\Users\Halina\AppData\Local\Microsoft\Windows\Temporary Internet Files\Content.IE5\XDS4LZP1\MC9000244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6928" y="2656903"/>
            <a:ext cx="2789048" cy="2412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Halina\AppData\Local\Microsoft\Windows\Temporary Internet Files\Content.IE5\5GH3BH1C\MC900281822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480918"/>
            <a:ext cx="2232248" cy="248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6888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Wklej</a:t>
            </a:r>
            <a:r>
              <a:rPr lang="cs-CZ" dirty="0" smtClean="0"/>
              <a:t> </a:t>
            </a:r>
            <a:r>
              <a:rPr lang="pl-PL" dirty="0" smtClean="0"/>
              <a:t>zdjęcie swojej rodziny i opisz go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ucetni\AppData\Local\Microsoft\Windows\Temporary Internet Files\Content.IE5\TFX9JD41\MP9004484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76872"/>
            <a:ext cx="3419364" cy="2279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5199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582960"/>
            <a:ext cx="7128792" cy="685800"/>
          </a:xfrm>
          <a:solidFill>
            <a:schemeClr val="bg1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1400" b="1" dirty="0" err="1" smtClean="0"/>
              <a:t>Nazwij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cz</a:t>
            </a:r>
            <a:r>
              <a:rPr lang="pl-PL" sz="1400" b="1" dirty="0" smtClean="0"/>
              <a:t>łonków rodziny i wklej swoje zdjęcie:</a:t>
            </a:r>
            <a:endParaRPr lang="cs-CZ" sz="1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268760"/>
            <a:ext cx="6129469" cy="45971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78977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08825" y="980728"/>
            <a:ext cx="6400800" cy="685800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Opisz</a:t>
            </a:r>
            <a:r>
              <a:rPr lang="cs-CZ" sz="2400" dirty="0" smtClean="0"/>
              <a:t> i </a:t>
            </a:r>
            <a:r>
              <a:rPr lang="cs-CZ" sz="2400" dirty="0" err="1" smtClean="0"/>
              <a:t>pokoloruj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87897" y="2353567"/>
            <a:ext cx="6400800" cy="304800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4" y="1871712"/>
            <a:ext cx="2481461" cy="3478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820539"/>
            <a:ext cx="2554468" cy="35810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1569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Svět módy">
      <a:dk1>
        <a:sysClr val="windowText" lastClr="0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198</TotalTime>
  <Words>123</Words>
  <Application>Microsoft Office PowerPoint</Application>
  <PresentationFormat>Předvádění na obrazovce (4:3)</PresentationFormat>
  <Paragraphs>44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Svět módy</vt:lpstr>
      <vt:lpstr>Moja rodzina</vt:lpstr>
      <vt:lpstr>Prezentace aplikace PowerPoint</vt:lpstr>
      <vt:lpstr>Nazwij członków rodziny:</vt:lpstr>
      <vt:lpstr>Kim jest Mamusia?</vt:lpstr>
      <vt:lpstr>Kim jest tatuś?</vt:lpstr>
      <vt:lpstr>Co robi brat i siostra?</vt:lpstr>
      <vt:lpstr>Co robi dziadek i babcia?</vt:lpstr>
      <vt:lpstr>Wklej zdjęcie swojej rodziny i opisz go:</vt:lpstr>
      <vt:lpstr>Nazwij członków rodziny i wklej swoje zdjęcie:</vt:lpstr>
      <vt:lpstr>Opisz i pokoloruj: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Moja rodzina</dc:title>
  <dc:creator>Halina Kulig</dc:creator>
  <cp:lastModifiedBy>ucetni</cp:lastModifiedBy>
  <cp:revision>12</cp:revision>
  <dcterms:created xsi:type="dcterms:W3CDTF">2011-08-09T08:34:30Z</dcterms:created>
  <dcterms:modified xsi:type="dcterms:W3CDTF">2014-06-24T11:59:28Z</dcterms:modified>
</cp:coreProperties>
</file>