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59" r:id="rId3"/>
    <p:sldId id="257" r:id="rId4"/>
    <p:sldId id="260" r:id="rId5"/>
    <p:sldId id="261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F380F838-BD89-4552-BE54-C8AA228F4D9C}" type="datetimeFigureOut">
              <a:rPr lang="cs-CZ" smtClean="0"/>
              <a:pPr/>
              <a:t>25.6.2014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FFDB9528-597B-4876-A969-085BD9DB8B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F380F838-BD89-4552-BE54-C8AA228F4D9C}" type="datetimeFigureOut">
              <a:rPr lang="cs-CZ" smtClean="0"/>
              <a:pPr/>
              <a:t>25.6.2014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DB9528-597B-4876-A969-085BD9DB8B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F380F838-BD89-4552-BE54-C8AA228F4D9C}" type="datetimeFigureOut">
              <a:rPr lang="cs-CZ" smtClean="0"/>
              <a:pPr/>
              <a:t>25.6.2014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FFDB9528-597B-4876-A969-085BD9DB8BF6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nice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F380F838-BD89-4552-BE54-C8AA228F4D9C}" type="datetimeFigureOut">
              <a:rPr lang="cs-CZ" smtClean="0"/>
              <a:pPr/>
              <a:t>25.6.2014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FFDB9528-597B-4876-A969-085BD9DB8B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F380F838-BD89-4552-BE54-C8AA228F4D9C}" type="datetimeFigureOut">
              <a:rPr lang="cs-CZ" smtClean="0"/>
              <a:pPr/>
              <a:t>25.6.2014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FFDB9528-597B-4876-A969-085BD9DB8B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80F838-BD89-4552-BE54-C8AA228F4D9C}" type="datetimeFigureOut">
              <a:rPr lang="cs-CZ" smtClean="0"/>
              <a:pPr/>
              <a:t>25.6.2014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DB9528-597B-4876-A969-085BD9DB8B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F380F838-BD89-4552-BE54-C8AA228F4D9C}" type="datetimeFigureOut">
              <a:rPr lang="cs-CZ" smtClean="0"/>
              <a:pPr/>
              <a:t>25.6.2014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FFDB9528-597B-4876-A969-085BD9DB8B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F380F838-BD89-4552-BE54-C8AA228F4D9C}" type="datetimeFigureOut">
              <a:rPr lang="cs-CZ" smtClean="0"/>
              <a:pPr/>
              <a:t>25.6.2014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FFDB9528-597B-4876-A969-085BD9DB8B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F380F838-BD89-4552-BE54-C8AA228F4D9C}" type="datetimeFigureOut">
              <a:rPr lang="cs-CZ" smtClean="0"/>
              <a:pPr/>
              <a:t>25.6.2014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FFDB9528-597B-4876-A969-085BD9DB8B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80F838-BD89-4552-BE54-C8AA228F4D9C}" type="datetimeFigureOut">
              <a:rPr lang="cs-CZ" smtClean="0"/>
              <a:pPr/>
              <a:t>25.6.2014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DB9528-597B-4876-A969-085BD9DB8B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80F838-BD89-4552-BE54-C8AA228F4D9C}" type="datetimeFigureOut">
              <a:rPr lang="cs-CZ" smtClean="0"/>
              <a:pPr/>
              <a:t>25.6.2014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DB9528-597B-4876-A969-085BD9DB8B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F380F838-BD89-4552-BE54-C8AA228F4D9C}" type="datetimeFigureOut">
              <a:rPr lang="cs-CZ" smtClean="0"/>
              <a:pPr/>
              <a:t>25.6.2014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FFDB9528-597B-4876-A969-085BD9DB8BF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Drzewo</a:t>
            </a:r>
            <a:r>
              <a:rPr lang="cs-CZ" dirty="0" smtClean="0"/>
              <a:t> </a:t>
            </a:r>
            <a:r>
              <a:rPr lang="cs-CZ" dirty="0" err="1" smtClean="0"/>
              <a:t>genealogiczne</a:t>
            </a:r>
            <a:endParaRPr lang="cs-CZ" dirty="0"/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348880"/>
            <a:ext cx="3861048" cy="38610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vál 3"/>
          <p:cNvSpPr/>
          <p:nvPr/>
        </p:nvSpPr>
        <p:spPr>
          <a:xfrm>
            <a:off x="2383113" y="3890206"/>
            <a:ext cx="1470070" cy="7783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Moja</a:t>
            </a:r>
            <a:r>
              <a:rPr lang="cs-CZ" dirty="0" smtClean="0"/>
              <a:t> </a:t>
            </a:r>
            <a:r>
              <a:rPr lang="cs-CZ" dirty="0" err="1" smtClean="0"/>
              <a:t>rodzina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595731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88640"/>
            <a:ext cx="3528392" cy="936104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795214876"/>
              </p:ext>
            </p:extLst>
          </p:nvPr>
        </p:nvGraphicFramePr>
        <p:xfrm>
          <a:off x="2771800" y="1124743"/>
          <a:ext cx="4273714" cy="5574731"/>
        </p:xfrm>
        <a:graphic>
          <a:graphicData uri="http://schemas.openxmlformats.org/drawingml/2006/table">
            <a:tbl>
              <a:tblPr firstRow="1" firstCol="1" bandRow="1"/>
              <a:tblGrid>
                <a:gridCol w="1465402"/>
                <a:gridCol w="2808312"/>
              </a:tblGrid>
              <a:tr h="356182"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bg1"/>
                          </a:solidFill>
                          <a:effectLst/>
                        </a:rPr>
                        <a:t>Číslo přílohy:</a:t>
                      </a:r>
                      <a:endParaRPr lang="cs-CZ" sz="7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/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bg1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</a:rPr>
                        <a:t>VY_32_INOVACE_01_DRZEWO GENEALOGICZNE</a:t>
                      </a:r>
                      <a:endParaRPr lang="cs-CZ" sz="7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/>
                    </a:solidFill>
                  </a:tcPr>
                </a:tc>
              </a:tr>
              <a:tr h="930117"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</a:rPr>
                        <a:t>Škola: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</a:rPr>
                        <a:t>Autor</a:t>
                      </a:r>
                      <a:r>
                        <a:rPr lang="cs-CZ" sz="1100" dirty="0">
                          <a:solidFill>
                            <a:schemeClr val="bg1"/>
                          </a:solidFill>
                          <a:effectLst/>
                        </a:rPr>
                        <a:t>:</a:t>
                      </a:r>
                      <a:endParaRPr lang="cs-CZ" sz="7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/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</a:rPr>
                        <a:t>Základní škola a mateřská škola s polským jazykem vyučovacím Bukovec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</a:rPr>
                        <a:t>Mgr. Halina </a:t>
                      </a:r>
                      <a:r>
                        <a:rPr lang="cs-CZ" sz="1100" dirty="0" err="1" smtClean="0">
                          <a:solidFill>
                            <a:schemeClr val="bg1"/>
                          </a:solidFill>
                          <a:effectLst/>
                        </a:rPr>
                        <a:t>Kuligová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</a:rPr>
                        <a:t> </a:t>
                      </a:r>
                      <a:endParaRPr lang="cs-CZ" sz="7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>
                        <a:tint val="40000"/>
                      </a:srgbClr>
                    </a:solidFill>
                  </a:tcPr>
                </a:tc>
              </a:tr>
              <a:tr h="217627"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bg1"/>
                          </a:solidFill>
                          <a:effectLst/>
                        </a:rPr>
                        <a:t>Předmět:</a:t>
                      </a:r>
                      <a:endParaRPr lang="cs-CZ" sz="7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/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aseline="0" dirty="0" smtClean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Prvouka</a:t>
                      </a:r>
                      <a:endParaRPr lang="cs-CZ" sz="7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>
                        <a:tint val="20000"/>
                      </a:srgbClr>
                    </a:solidFill>
                  </a:tcPr>
                </a:tc>
              </a:tr>
              <a:tr h="217627"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bg1"/>
                          </a:solidFill>
                          <a:effectLst/>
                        </a:rPr>
                        <a:t>Třída:</a:t>
                      </a:r>
                      <a:endParaRPr lang="cs-CZ" sz="7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/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2.</a:t>
                      </a:r>
                      <a:endParaRPr lang="cs-CZ" sz="7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>
                        <a:tint val="40000"/>
                      </a:srgbClr>
                    </a:solidFill>
                  </a:tcPr>
                </a:tc>
              </a:tr>
              <a:tr h="553153"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bg1"/>
                          </a:solidFill>
                          <a:effectLst/>
                        </a:rPr>
                        <a:t>Šablona projektu:</a:t>
                      </a:r>
                      <a:endParaRPr lang="cs-CZ" sz="7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/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</a:rPr>
                        <a:t>III/2</a:t>
                      </a:r>
                      <a:r>
                        <a:rPr lang="cs-CZ" sz="1100" baseline="0" dirty="0" smtClean="0">
                          <a:solidFill>
                            <a:schemeClr val="bg1"/>
                          </a:solidFill>
                          <a:effectLst/>
                        </a:rPr>
                        <a:t>  Inovace a zkvalitnění výuky prostřednictvím ICT</a:t>
                      </a:r>
                      <a:r>
                        <a:rPr lang="cs-CZ" sz="1100" dirty="0">
                          <a:solidFill>
                            <a:schemeClr val="bg1"/>
                          </a:solidFill>
                          <a:effectLst/>
                        </a:rPr>
                        <a:t> </a:t>
                      </a:r>
                      <a:endParaRPr lang="cs-CZ" sz="700" dirty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bg1"/>
                          </a:solidFill>
                          <a:effectLst/>
                        </a:rPr>
                        <a:t> </a:t>
                      </a:r>
                      <a:endParaRPr lang="cs-CZ" sz="7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>
                        <a:tint val="20000"/>
                      </a:srgbClr>
                    </a:solidFill>
                  </a:tcPr>
                </a:tc>
              </a:tr>
              <a:tr h="553029"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bg1"/>
                          </a:solidFill>
                          <a:effectLst/>
                        </a:rPr>
                        <a:t>Datum zařazení do výuky a zapsání do třídní 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</a:rPr>
                        <a:t>knihy:</a:t>
                      </a:r>
                      <a:endParaRPr lang="cs-CZ" sz="7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/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7.11.2011</a:t>
                      </a:r>
                      <a:endParaRPr lang="cs-CZ" sz="7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>
                        <a:tint val="40000"/>
                      </a:srgbClr>
                    </a:solidFill>
                  </a:tcPr>
                </a:tc>
              </a:tr>
              <a:tr h="217627"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chemeClr val="bg1"/>
                          </a:solidFill>
                          <a:effectLst/>
                        </a:rPr>
                        <a:t>Jazyk:</a:t>
                      </a:r>
                      <a:endParaRPr lang="cs-CZ" sz="70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/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</a:rPr>
                        <a:t>Polština</a:t>
                      </a:r>
                      <a:endParaRPr lang="cs-CZ" sz="7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>
                        <a:tint val="20000"/>
                      </a:srgbClr>
                    </a:solidFill>
                  </a:tcPr>
                </a:tc>
              </a:tr>
              <a:tr h="930117"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bg1"/>
                          </a:solidFill>
                          <a:effectLst/>
                        </a:rPr>
                        <a:t>Název a anotace:</a:t>
                      </a:r>
                      <a:endParaRPr lang="cs-CZ" sz="7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/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bg1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</a:rPr>
                        <a:t>Materiál je určen k procvičování  základních  znalostí</a:t>
                      </a:r>
                      <a:r>
                        <a:rPr lang="cs-CZ" sz="1100" baseline="0" dirty="0" smtClean="0">
                          <a:solidFill>
                            <a:schemeClr val="bg1"/>
                          </a:solidFill>
                          <a:effectLst/>
                        </a:rPr>
                        <a:t> 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</a:rPr>
                        <a:t> z tem. okruhu: rodina</a:t>
                      </a:r>
                      <a:r>
                        <a:rPr lang="cs-CZ" sz="1100" baseline="0" dirty="0" smtClean="0">
                          <a:solidFill>
                            <a:schemeClr val="bg1"/>
                          </a:solidFill>
                          <a:effectLst/>
                        </a:rPr>
                        <a:t>;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</a:rPr>
                        <a:t> </a:t>
                      </a:r>
                      <a:endParaRPr lang="cs-CZ" sz="700" dirty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bg1"/>
                          </a:solidFill>
                          <a:effectLst/>
                        </a:rPr>
                        <a:t> </a:t>
                      </a:r>
                      <a:endParaRPr lang="cs-CZ" sz="700" dirty="0">
                        <a:solidFill>
                          <a:schemeClr val="bg1"/>
                        </a:solidFill>
                        <a:effectLst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>
                        <a:tint val="40000"/>
                      </a:srgbClr>
                    </a:solidFill>
                  </a:tcPr>
                </a:tc>
              </a:tr>
              <a:tr h="553153"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chemeClr val="bg1"/>
                          </a:solidFill>
                          <a:effectLst/>
                        </a:rPr>
                        <a:t>Druh učebního materiálu:</a:t>
                      </a:r>
                      <a:endParaRPr lang="cs-CZ" sz="70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/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bg1"/>
                          </a:solidFill>
                          <a:effectLst/>
                        </a:rPr>
                        <a:t>DUM – Prezentace </a:t>
                      </a:r>
                      <a:r>
                        <a:rPr lang="cs-CZ" sz="1100" dirty="0" err="1">
                          <a:solidFill>
                            <a:schemeClr val="bg1"/>
                          </a:solidFill>
                          <a:effectLst/>
                        </a:rPr>
                        <a:t>Power</a:t>
                      </a:r>
                      <a:r>
                        <a:rPr lang="cs-CZ" sz="1100" dirty="0">
                          <a:solidFill>
                            <a:schemeClr val="bg1"/>
                          </a:solidFill>
                          <a:effectLst/>
                        </a:rPr>
                        <a:t> 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</a:rPr>
                        <a:t> Point</a:t>
                      </a:r>
                      <a:endParaRPr lang="cs-CZ" sz="700" dirty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bg1"/>
                          </a:solidFill>
                          <a:effectLst/>
                        </a:rPr>
                        <a:t> </a:t>
                      </a:r>
                      <a:endParaRPr lang="cs-CZ" sz="700" dirty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7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>
                        <a:tint val="20000"/>
                      </a:srgbClr>
                    </a:solidFill>
                  </a:tcPr>
                </a:tc>
              </a:tr>
              <a:tr h="497109"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chemeClr val="bg1"/>
                          </a:solidFill>
                          <a:effectLst/>
                        </a:rPr>
                        <a:t>Očekávaný výstup</a:t>
                      </a:r>
                      <a:endParaRPr lang="cs-CZ" sz="70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/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</a:rPr>
                        <a:t>Základní znalosti</a:t>
                      </a:r>
                      <a:r>
                        <a:rPr lang="cs-CZ" sz="1100" baseline="0" dirty="0" smtClean="0">
                          <a:solidFill>
                            <a:schemeClr val="bg1"/>
                          </a:solidFill>
                          <a:effectLst/>
                        </a:rPr>
                        <a:t>  </a:t>
                      </a:r>
                      <a:r>
                        <a:rPr lang="cs-CZ" sz="1100" baseline="0" smtClean="0">
                          <a:solidFill>
                            <a:schemeClr val="bg1"/>
                          </a:solidFill>
                          <a:effectLst/>
                        </a:rPr>
                        <a:t>z tematického </a:t>
                      </a:r>
                      <a:r>
                        <a:rPr lang="cs-CZ" sz="1100" baseline="0" dirty="0" smtClean="0">
                          <a:solidFill>
                            <a:schemeClr val="bg1"/>
                          </a:solidFill>
                          <a:effectLst/>
                        </a:rPr>
                        <a:t>okruhu : rodina;</a:t>
                      </a: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>
                        <a:tint val="40000"/>
                      </a:srgbClr>
                    </a:solidFill>
                  </a:tcPr>
                </a:tc>
              </a:tr>
              <a:tr h="435253"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bg1"/>
                          </a:solidFill>
                          <a:effectLst/>
                        </a:rPr>
                        <a:t>Využité materiály:</a:t>
                      </a:r>
                      <a:endParaRPr lang="cs-CZ" sz="7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/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kern="1200" dirty="0" smtClean="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Times New Roman"/>
                        </a:rPr>
                        <a:t>Obrázky z </a:t>
                      </a:r>
                      <a:r>
                        <a:rPr lang="cs-CZ" sz="1100" u="sng" kern="12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hlinkClick r:id="rId3"/>
                        </a:rPr>
                        <a:t>www.office.microsoft.com</a:t>
                      </a:r>
                      <a:endParaRPr lang="cs-CZ" sz="120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>
                        <a:tint val="20000"/>
                      </a:srgb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1891180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731751"/>
            <a:ext cx="5868144" cy="5108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Drzewo</a:t>
            </a:r>
            <a:r>
              <a:rPr lang="cs-CZ" dirty="0" smtClean="0"/>
              <a:t> </a:t>
            </a:r>
            <a:r>
              <a:rPr lang="cs-CZ" dirty="0" err="1" smtClean="0"/>
              <a:t>genealogiczne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0696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Doko</a:t>
            </a:r>
            <a:r>
              <a:rPr lang="pl-PL" dirty="0" smtClean="0"/>
              <a:t>ńcz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 smtClean="0"/>
              <a:t>Ja</a:t>
            </a:r>
            <a:r>
              <a:rPr lang="cs-CZ" dirty="0" smtClean="0"/>
              <a:t> mam na </a:t>
            </a:r>
            <a:r>
              <a:rPr lang="cs-CZ" dirty="0" err="1" smtClean="0"/>
              <a:t>imi</a:t>
            </a:r>
            <a:r>
              <a:rPr lang="pl-PL" dirty="0" smtClean="0"/>
              <a:t>ę .................</a:t>
            </a:r>
          </a:p>
          <a:p>
            <a:pPr marL="64008" indent="0">
              <a:buNone/>
            </a:pPr>
            <a:endParaRPr lang="pl-PL" dirty="0"/>
          </a:p>
          <a:p>
            <a:r>
              <a:rPr lang="pl-PL" dirty="0" smtClean="0"/>
              <a:t>Moja mama ma na imię ..................</a:t>
            </a:r>
          </a:p>
          <a:p>
            <a:pPr marL="64008" indent="0">
              <a:buNone/>
            </a:pPr>
            <a:endParaRPr lang="pl-PL" dirty="0" smtClean="0"/>
          </a:p>
          <a:p>
            <a:r>
              <a:rPr lang="pl-PL" dirty="0" smtClean="0"/>
              <a:t>Mój tata ma na imię ..................</a:t>
            </a:r>
          </a:p>
          <a:p>
            <a:pPr marL="64008" indent="0">
              <a:buNone/>
            </a:pPr>
            <a:endParaRPr lang="pl-PL" dirty="0" smtClean="0"/>
          </a:p>
          <a:p>
            <a:r>
              <a:rPr lang="pl-PL" dirty="0" smtClean="0"/>
              <a:t>Mój brat ma na imię ..................</a:t>
            </a:r>
          </a:p>
          <a:p>
            <a:pPr marL="64008" indent="0">
              <a:buNone/>
            </a:pPr>
            <a:endParaRPr lang="pl-PL" dirty="0" smtClean="0"/>
          </a:p>
          <a:p>
            <a:r>
              <a:rPr lang="pl-PL" dirty="0" smtClean="0"/>
              <a:t>Moja siostra ma na imię .................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21569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pl-PL" sz="2800" dirty="0" smtClean="0"/>
              <a:t>Wybierz odpowiednie wyrazy do zdań</a:t>
            </a:r>
            <a:r>
              <a:rPr lang="cs-CZ" sz="2800" dirty="0" smtClean="0"/>
              <a:t>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229600" cy="5042032"/>
          </a:xfrm>
        </p:spPr>
        <p:txBody>
          <a:bodyPr/>
          <a:lstStyle/>
          <a:p>
            <a:r>
              <a:rPr lang="cs-CZ" dirty="0" smtClean="0"/>
              <a:t>Mama mamy to </a:t>
            </a:r>
            <a:r>
              <a:rPr lang="cs-CZ" dirty="0" err="1" smtClean="0"/>
              <a:t>moja</a:t>
            </a:r>
            <a:r>
              <a:rPr lang="cs-CZ" dirty="0" smtClean="0"/>
              <a:t> …………….</a:t>
            </a:r>
          </a:p>
          <a:p>
            <a:r>
              <a:rPr lang="cs-CZ" dirty="0" err="1" smtClean="0"/>
              <a:t>Siostra</a:t>
            </a:r>
            <a:r>
              <a:rPr lang="cs-CZ" dirty="0" smtClean="0"/>
              <a:t> </a:t>
            </a:r>
            <a:r>
              <a:rPr lang="cs-CZ" dirty="0" err="1" smtClean="0"/>
              <a:t>taty</a:t>
            </a:r>
            <a:r>
              <a:rPr lang="cs-CZ" dirty="0" smtClean="0"/>
              <a:t> to </a:t>
            </a:r>
            <a:r>
              <a:rPr lang="cs-CZ" dirty="0" err="1" smtClean="0"/>
              <a:t>moja</a:t>
            </a:r>
            <a:r>
              <a:rPr lang="cs-CZ" dirty="0" smtClean="0"/>
              <a:t> …………..</a:t>
            </a:r>
          </a:p>
          <a:p>
            <a:r>
              <a:rPr lang="cs-CZ" dirty="0" err="1" smtClean="0"/>
              <a:t>Brat</a:t>
            </a:r>
            <a:r>
              <a:rPr lang="cs-CZ" dirty="0" smtClean="0"/>
              <a:t> mamy to m</a:t>
            </a:r>
            <a:r>
              <a:rPr lang="pl-PL" dirty="0" smtClean="0"/>
              <a:t>ój .................</a:t>
            </a:r>
          </a:p>
          <a:p>
            <a:r>
              <a:rPr lang="pl-PL" dirty="0" smtClean="0"/>
              <a:t>Córka babci to moja .................</a:t>
            </a:r>
          </a:p>
          <a:p>
            <a:r>
              <a:rPr lang="pl-PL" dirty="0" smtClean="0"/>
              <a:t>Syn dziadka to mój .....................</a:t>
            </a:r>
          </a:p>
          <a:p>
            <a:r>
              <a:rPr lang="pl-PL" dirty="0" smtClean="0"/>
              <a:t>Tata taty to mój ....................</a:t>
            </a:r>
          </a:p>
          <a:p>
            <a:r>
              <a:rPr lang="pl-PL" dirty="0" smtClean="0"/>
              <a:t>Tata dziadka to mój ......................</a:t>
            </a:r>
          </a:p>
          <a:p>
            <a:r>
              <a:rPr lang="pl-PL" dirty="0" smtClean="0"/>
              <a:t>Mama babci to moja ......................</a:t>
            </a:r>
          </a:p>
          <a:p>
            <a:endParaRPr lang="pl-PL" dirty="0"/>
          </a:p>
          <a:p>
            <a:pPr marL="64008" indent="0">
              <a:buNone/>
            </a:pPr>
            <a:endParaRPr lang="cs-CZ" dirty="0"/>
          </a:p>
        </p:txBody>
      </p:sp>
      <p:sp>
        <p:nvSpPr>
          <p:cNvPr id="4" name="Vývojový diagram: postup 3"/>
          <p:cNvSpPr/>
          <p:nvPr/>
        </p:nvSpPr>
        <p:spPr>
          <a:xfrm>
            <a:off x="467544" y="5877272"/>
            <a:ext cx="8676456" cy="98072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dirty="0" smtClean="0"/>
              <a:t>mama, tata, pradziadek, babcia, wujek, prababcia, dziadek, ciocia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551733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Spr</a:t>
            </a:r>
            <a:r>
              <a:rPr lang="pl-PL" dirty="0" smtClean="0"/>
              <a:t>óbuj ułożyć swoje drzewo rodzinne</a:t>
            </a:r>
            <a:r>
              <a:rPr lang="cs-CZ" dirty="0" smtClean="0"/>
              <a:t>: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090868"/>
            <a:ext cx="5688632" cy="42664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627642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50</TotalTime>
  <Words>189</Words>
  <Application>Microsoft Office PowerPoint</Application>
  <PresentationFormat>Předvádění na obrazovce (4:3)</PresentationFormat>
  <Paragraphs>57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Talent</vt:lpstr>
      <vt:lpstr>Drzewo genealogiczne</vt:lpstr>
      <vt:lpstr>Snímek 2</vt:lpstr>
      <vt:lpstr>Drzewo genealogiczne</vt:lpstr>
      <vt:lpstr>Dokończ:</vt:lpstr>
      <vt:lpstr>Wybierz odpowiednie wyrazy do zdań:</vt:lpstr>
      <vt:lpstr>Spróbuj ułożyć swoje drzewo rodzinne: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Drzewo genealogiczne</dc:title>
  <dc:creator>Halina Kulig</dc:creator>
  <cp:lastModifiedBy>Dum</cp:lastModifiedBy>
  <cp:revision>10</cp:revision>
  <dcterms:created xsi:type="dcterms:W3CDTF">2012-03-14T17:08:45Z</dcterms:created>
  <dcterms:modified xsi:type="dcterms:W3CDTF">2014-06-25T10:43:13Z</dcterms:modified>
</cp:coreProperties>
</file>