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7" r:id="rId2"/>
    <p:sldId id="259" r:id="rId3"/>
    <p:sldId id="261" r:id="rId4"/>
    <p:sldId id="264" r:id="rId5"/>
    <p:sldId id="265" r:id="rId6"/>
    <p:sldId id="266" r:id="rId7"/>
    <p:sldId id="269" r:id="rId8"/>
    <p:sldId id="267" r:id="rId9"/>
    <p:sldId id="270" r:id="rId10"/>
    <p:sldId id="271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</p:sldLayoutIdLst>
  <p:transition spd="slow">
    <p:pull/>
    <p:sndAc>
      <p:stSnd>
        <p:snd r:embed="rId14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lahozeves.cz/index.php?nid=1524&amp;lid=CZ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P9G859gdvmI&amp;feature=fvst" TargetMode="External"/><Relationship Id="rId3" Type="http://schemas.openxmlformats.org/officeDocument/2006/relationships/hyperlink" Target="http://www.youtube.com/watch?v=VvBbB68Zk4M" TargetMode="External"/><Relationship Id="rId7" Type="http://schemas.openxmlformats.org/officeDocument/2006/relationships/hyperlink" Target="http://www.youtube.com/watch?v=BoUDthyy0Nk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a9YytdHL8rc" TargetMode="External"/><Relationship Id="rId5" Type="http://schemas.openxmlformats.org/officeDocument/2006/relationships/hyperlink" Target="http://www.youtube.com/watch?v=XtoCUsDCRuk&amp;feature=fvst" TargetMode="External"/><Relationship Id="rId10" Type="http://schemas.openxmlformats.org/officeDocument/2006/relationships/hyperlink" Target="http://www.youtube.com/watch?v=AwL_vxG7B_c&amp;feature=related" TargetMode="External"/><Relationship Id="rId4" Type="http://schemas.openxmlformats.org/officeDocument/2006/relationships/hyperlink" Target="http://www.youtube.com/watch?v=MmdWyA4toLI" TargetMode="External"/><Relationship Id="rId9" Type="http://schemas.openxmlformats.org/officeDocument/2006/relationships/hyperlink" Target="http://www.youtube.com/watch?v=ex6ZjJWSr_Q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slide" Target="slide6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slide" Target="slide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slide" Target="slide9.xml"/><Relationship Id="rId4" Type="http://schemas.openxmlformats.org/officeDocument/2006/relationships/slide" Target="slide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VY_32_INOVACE_20_ Antonín Dvořák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43765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Antonín Dvořák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., 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a 5. 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Český jazyk, Hudební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výchova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230288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ANTONÍN DVOŘÁK</a:t>
            </a:r>
            <a:br>
              <a:rPr lang="cs-CZ" dirty="0" smtClean="0"/>
            </a:br>
            <a:r>
              <a:rPr lang="cs-CZ" dirty="0" smtClean="0"/>
              <a:t>(1841-1904)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634918"/>
            <a:ext cx="4040188" cy="464137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Jeden z nejvýznamnějších českých hudebních </a:t>
            </a:r>
            <a:r>
              <a:rPr lang="cs-CZ" dirty="0" smtClean="0"/>
              <a:t>skladatelů.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Celým jménem Antonín Leopold </a:t>
            </a:r>
            <a:r>
              <a:rPr lang="cs-CZ" dirty="0" smtClean="0"/>
              <a:t>Dvořák.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Narodil se 8</a:t>
            </a:r>
            <a:r>
              <a:rPr lang="cs-CZ" dirty="0" smtClean="0"/>
              <a:t>. září </a:t>
            </a:r>
            <a:r>
              <a:rPr lang="cs-CZ" dirty="0" smtClean="0"/>
              <a:t>1841 v </a:t>
            </a:r>
            <a:r>
              <a:rPr lang="cs-CZ" dirty="0" smtClean="0"/>
              <a:t>Nelahozevsi.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Zemřel 1</a:t>
            </a:r>
            <a:r>
              <a:rPr lang="cs-CZ" dirty="0" smtClean="0"/>
              <a:t>. května </a:t>
            </a:r>
            <a:r>
              <a:rPr lang="cs-CZ" dirty="0" smtClean="0"/>
              <a:t>1904 v </a:t>
            </a:r>
            <a:r>
              <a:rPr lang="cs-CZ" dirty="0" smtClean="0"/>
              <a:t>Praze.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Jeho dílo známé již za jeho života nejen v Evropě, ale i v USA, Anglii, </a:t>
            </a:r>
            <a:r>
              <a:rPr lang="cs-CZ" dirty="0" smtClean="0"/>
              <a:t>Austrálii.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3190" y="1556792"/>
            <a:ext cx="2982108" cy="46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429091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Antonína Dvořáka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Dětství prožil v rodné Nelahozevsi </a:t>
            </a:r>
            <a:r>
              <a:rPr lang="cs-CZ" sz="2400" dirty="0" smtClean="0">
                <a:hlinkClick r:id="rId3"/>
              </a:rPr>
              <a:t>Obec </a:t>
            </a:r>
            <a:r>
              <a:rPr lang="cs-CZ" sz="2400" dirty="0" smtClean="0">
                <a:hlinkClick r:id="rId3"/>
              </a:rPr>
              <a:t>Nelahozeves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Otec byl řezník, hrál na </a:t>
            </a:r>
            <a:r>
              <a:rPr lang="cs-CZ" sz="2400" dirty="0" smtClean="0"/>
              <a:t>citeru, </a:t>
            </a:r>
            <a:r>
              <a:rPr lang="cs-CZ" sz="2400" dirty="0" smtClean="0"/>
              <a:t>přál si, aby se jeho syn stal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také </a:t>
            </a:r>
            <a:r>
              <a:rPr lang="cs-CZ" sz="2400" dirty="0" smtClean="0"/>
              <a:t>řezníkem.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 16 letech odešel do Prahy studovat varhanickou </a:t>
            </a:r>
            <a:r>
              <a:rPr lang="cs-CZ" sz="2400" dirty="0" smtClean="0"/>
              <a:t>školu.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Hrál na violu v orchestru </a:t>
            </a:r>
            <a:r>
              <a:rPr lang="cs-CZ" sz="2400" dirty="0" smtClean="0"/>
              <a:t>Prozatímního </a:t>
            </a:r>
            <a:r>
              <a:rPr lang="cs-CZ" sz="2400" dirty="0" smtClean="0"/>
              <a:t>divadla pod vedením Bedřicha </a:t>
            </a:r>
            <a:r>
              <a:rPr lang="cs-CZ" sz="2400" dirty="0" smtClean="0"/>
              <a:t>Smetany.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Měl mimořádný hudební talent, hrál na violu, housle, klavír a </a:t>
            </a:r>
            <a:r>
              <a:rPr lang="cs-CZ" sz="2400" dirty="0" smtClean="0"/>
              <a:t>varhany.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Získal doktorát, stal se profesorem na  pražské konzervatoři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Své skladby </a:t>
            </a:r>
            <a:r>
              <a:rPr lang="cs-CZ" sz="2400" dirty="0" smtClean="0"/>
              <a:t>dirigoval.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 letech 1892-1895 pobýval v New Yorku, kde působil jako ředitel americké národní </a:t>
            </a:r>
            <a:r>
              <a:rPr lang="cs-CZ" sz="2400" dirty="0" smtClean="0"/>
              <a:t>konzervatoře.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884788"/>
            <a:ext cx="1218218" cy="889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ravoúhlá spojnice 6"/>
          <p:cNvCxnSpPr/>
          <p:nvPr/>
        </p:nvCxnSpPr>
        <p:spPr>
          <a:xfrm>
            <a:off x="4211960" y="2329437"/>
            <a:ext cx="3240360" cy="176159"/>
          </a:xfrm>
          <a:prstGeom prst="bentConnector3">
            <a:avLst>
              <a:gd name="adj1" fmla="val 4251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107623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Nejznámější díla Antonína Dvořáka</a:t>
            </a:r>
            <a:br>
              <a:rPr lang="cs-CZ" dirty="0" smtClean="0"/>
            </a:br>
            <a:r>
              <a:rPr lang="cs-CZ" dirty="0" smtClean="0"/>
              <a:t>Hledej jejich zašifrované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 dirty="0" smtClean="0"/>
              <a:t>Smyčcové kvartety, klavírní a </a:t>
            </a:r>
            <a:r>
              <a:rPr lang="cs-CZ" sz="2200" dirty="0" smtClean="0"/>
              <a:t>varhanní </a:t>
            </a:r>
            <a:r>
              <a:rPr lang="cs-CZ" sz="2200" dirty="0" smtClean="0"/>
              <a:t>skladby, písně, sbory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Tance a pochody – př. </a:t>
            </a:r>
            <a:r>
              <a:rPr lang="cs-CZ" sz="2200" dirty="0" err="1" smtClean="0"/>
              <a:t>vanSloské</a:t>
            </a:r>
            <a:r>
              <a:rPr lang="cs-CZ" sz="2200" dirty="0" smtClean="0"/>
              <a:t>  </a:t>
            </a:r>
            <a:r>
              <a:rPr lang="cs-CZ" sz="2200" dirty="0" err="1" smtClean="0"/>
              <a:t>ceTan</a:t>
            </a:r>
            <a:r>
              <a:rPr lang="cs-CZ" sz="2200" dirty="0" smtClean="0"/>
              <a:t>  </a:t>
            </a:r>
            <a:r>
              <a:rPr lang="cs-CZ" sz="1000" dirty="0" smtClean="0">
                <a:hlinkClick r:id="rId3"/>
              </a:rPr>
              <a:t>http://www.youtube.com/watch?v=VvBbB68Zk4M</a:t>
            </a:r>
            <a:endParaRPr lang="cs-CZ" sz="1000" dirty="0" smtClean="0"/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                   </a:t>
            </a:r>
            <a:r>
              <a:rPr lang="cs-CZ" sz="2200" dirty="0" err="1" smtClean="0"/>
              <a:t>nostSlavní</a:t>
            </a:r>
            <a:r>
              <a:rPr lang="cs-CZ" sz="2200" dirty="0" smtClean="0"/>
              <a:t>  </a:t>
            </a:r>
            <a:r>
              <a:rPr lang="cs-CZ" sz="2200" dirty="0" err="1" smtClean="0"/>
              <a:t>chodPo</a:t>
            </a:r>
            <a:r>
              <a:rPr lang="cs-CZ" sz="2200" dirty="0" smtClean="0"/>
              <a:t>  </a:t>
            </a:r>
            <a:r>
              <a:rPr lang="cs-CZ" sz="1000" dirty="0" smtClean="0">
                <a:hlinkClick r:id="rId4"/>
              </a:rPr>
              <a:t>http://www.youtube.com/watch?v=MmdWyA4toLI</a:t>
            </a:r>
            <a:endParaRPr lang="cs-CZ" sz="1000" dirty="0" smtClean="0"/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Symfonické básně př. </a:t>
            </a:r>
            <a:r>
              <a:rPr lang="cs-CZ" sz="2200" dirty="0" err="1" smtClean="0"/>
              <a:t>níkVod</a:t>
            </a:r>
            <a:r>
              <a:rPr lang="cs-CZ" sz="2200" dirty="0" smtClean="0"/>
              <a:t> </a:t>
            </a:r>
            <a:r>
              <a:rPr lang="cs-CZ" sz="1000" dirty="0" smtClean="0">
                <a:hlinkClick r:id="rId5"/>
              </a:rPr>
              <a:t>http://www.youtube.com/watch?v=XtoCUsDCRuk&amp;feature=fvst</a:t>
            </a:r>
            <a:endParaRPr lang="cs-CZ" sz="1000" dirty="0" smtClean="0"/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                 </a:t>
            </a:r>
            <a:r>
              <a:rPr lang="cs-CZ" sz="2200" dirty="0" err="1" smtClean="0"/>
              <a:t>Koratlov</a:t>
            </a:r>
            <a:r>
              <a:rPr lang="cs-CZ" sz="2200" dirty="0" smtClean="0"/>
              <a:t>  </a:t>
            </a:r>
            <a:r>
              <a:rPr lang="cs-CZ" sz="1000" dirty="0" smtClean="0">
                <a:hlinkClick r:id="rId6"/>
              </a:rPr>
              <a:t>http://www.youtube.com/watch?v=a9YytdHL8rc</a:t>
            </a:r>
            <a:endParaRPr lang="cs-CZ" sz="1000" dirty="0" smtClean="0"/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9 symfonií – př. Z </a:t>
            </a:r>
            <a:r>
              <a:rPr lang="cs-CZ" sz="2200" dirty="0" err="1" smtClean="0"/>
              <a:t>hovéNo</a:t>
            </a:r>
            <a:r>
              <a:rPr lang="cs-CZ" sz="2200" dirty="0" smtClean="0"/>
              <a:t> </a:t>
            </a:r>
            <a:r>
              <a:rPr lang="cs-CZ" sz="2200" dirty="0" err="1" smtClean="0"/>
              <a:t>tasvě</a:t>
            </a:r>
            <a:r>
              <a:rPr lang="cs-CZ" sz="2200" dirty="0" smtClean="0"/>
              <a:t>  </a:t>
            </a:r>
            <a:r>
              <a:rPr lang="cs-CZ" sz="1000" dirty="0" smtClean="0">
                <a:hlinkClick r:id="rId7"/>
              </a:rPr>
              <a:t>http://www.youtube.com/watch?v=BoUDthyy0Nk</a:t>
            </a:r>
            <a:endParaRPr lang="cs-CZ" sz="1000" dirty="0" smtClean="0"/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10 oper – př. </a:t>
            </a:r>
            <a:r>
              <a:rPr lang="cs-CZ" sz="2200" dirty="0" err="1" smtClean="0"/>
              <a:t>kasalRu</a:t>
            </a:r>
            <a:r>
              <a:rPr lang="cs-CZ" sz="2200" dirty="0" smtClean="0"/>
              <a:t> </a:t>
            </a:r>
            <a:r>
              <a:rPr lang="cs-CZ" sz="1000" dirty="0" smtClean="0">
                <a:hlinkClick r:id="rId8"/>
              </a:rPr>
              <a:t>http://www.youtube.com/watch?v=P9G859gdvmI&amp;feature=fvst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 </a:t>
            </a:r>
            <a:r>
              <a:rPr lang="cs-CZ" sz="1000" dirty="0" smtClean="0"/>
              <a:t>                                                               </a:t>
            </a:r>
            <a:r>
              <a:rPr lang="cs-CZ" sz="2200" dirty="0" smtClean="0"/>
              <a:t>Čert a </a:t>
            </a:r>
            <a:r>
              <a:rPr lang="cs-CZ" sz="2200" dirty="0" err="1" smtClean="0"/>
              <a:t>čaKá</a:t>
            </a:r>
            <a:r>
              <a:rPr lang="cs-CZ" sz="2200" dirty="0" smtClean="0"/>
              <a:t>   </a:t>
            </a:r>
            <a:r>
              <a:rPr lang="cs-CZ" sz="1000" dirty="0" smtClean="0">
                <a:hlinkClick r:id="rId9"/>
              </a:rPr>
              <a:t>http://www.youtube.com/watch?v=ex6ZjJWSr_Q</a:t>
            </a:r>
            <a:endParaRPr lang="cs-CZ" sz="1000" dirty="0" smtClean="0"/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Oratoria, kantáty, mše  př. </a:t>
            </a:r>
            <a:r>
              <a:rPr lang="cs-CZ" sz="2200" dirty="0" err="1" smtClean="0"/>
              <a:t>Reqemui</a:t>
            </a:r>
            <a:r>
              <a:rPr lang="cs-CZ" sz="2200" dirty="0" smtClean="0"/>
              <a:t>  </a:t>
            </a:r>
            <a:r>
              <a:rPr lang="cs-CZ" sz="1000" dirty="0" smtClean="0">
                <a:hlinkClick r:id="rId10"/>
              </a:rPr>
              <a:t>http://www.youtube.com/watch?v=AwL_vxG7B_c&amp;feature=related</a:t>
            </a:r>
            <a:endParaRPr lang="cs-CZ" sz="1000" dirty="0" smtClean="0"/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Koncertní skladby (pro violoncello, klavír, housle a orchestr)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80281401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Kde se narodil Antonín Dvořák?</a:t>
            </a:r>
            <a:endParaRPr lang="cs-CZ" dirty="0"/>
          </a:p>
        </p:txBody>
      </p:sp>
      <p:pic>
        <p:nvPicPr>
          <p:cNvPr id="2054" name="Picture 6" descr="C:\Users\uživatel\AppData\Local\Microsoft\Windows\Temporary Internet Files\Content.IE5\900VVYZS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32856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03648" y="2479063"/>
            <a:ext cx="659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4" action="ppaction://hlinksldjump"/>
              </a:rPr>
              <a:t>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2679118"/>
            <a:ext cx="20742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Litomyšl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38914" y="3673464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5" action="ppaction://hlinksldjump"/>
              </a:rPr>
              <a:t>B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3801545"/>
            <a:ext cx="30560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Nelahozeves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56547" y="4796849"/>
            <a:ext cx="6062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4" action="ppaction://hlinksldjump"/>
              </a:rPr>
              <a:t>C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34010" y="4983615"/>
            <a:ext cx="22875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Hukvaldy</a:t>
            </a:r>
            <a:endParaRPr lang="cs-CZ" sz="4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509930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SPRÁVNĚ!!!</a:t>
            </a:r>
            <a:endParaRPr lang="cs-CZ" sz="6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771800" y="2132856"/>
            <a:ext cx="7408333" cy="9695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Nelahozeves</a:t>
            </a:r>
          </a:p>
          <a:p>
            <a:pPr marL="0" indent="0">
              <a:buNone/>
            </a:pPr>
            <a:endParaRPr lang="cs-CZ" sz="4800" dirty="0"/>
          </a:p>
        </p:txBody>
      </p:sp>
      <p:pic>
        <p:nvPicPr>
          <p:cNvPr id="1027" name="Picture 3" descr="C:\Users\uživatel\AppData\Local\Microsoft\Windows\Temporary Internet Files\Content.IE5\QZW61W2X\MC900433160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61048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živatel\AppData\Local\Microsoft\Windows\Temporary Internet Files\Content.IE5\900VVYZS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81128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5937664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Setkal se Antonín Dvořák s Bedřichem Smetanou?</a:t>
            </a:r>
            <a:endParaRPr lang="cs-CZ" dirty="0"/>
          </a:p>
        </p:txBody>
      </p:sp>
      <p:pic>
        <p:nvPicPr>
          <p:cNvPr id="2054" name="Picture 6" descr="C:\Users\uživatel\AppData\Local\Microsoft\Windows\Temporary Internet Files\Content.IE5\900VVYZS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32856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03647" y="2904023"/>
            <a:ext cx="659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4" action="ppaction://hlinksldjump"/>
              </a:rPr>
              <a:t>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3043091"/>
            <a:ext cx="12490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ANO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16471" y="4135129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5" action="ppaction://hlinksldjump"/>
              </a:rPr>
              <a:t>B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187632"/>
            <a:ext cx="8242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NE</a:t>
            </a:r>
            <a:endParaRPr lang="cs-CZ" sz="4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432835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ŠPATNĚ!!!</a:t>
            </a:r>
            <a:endParaRPr lang="cs-CZ" sz="6600" dirty="0"/>
          </a:p>
        </p:txBody>
      </p:sp>
      <p:pic>
        <p:nvPicPr>
          <p:cNvPr id="2050" name="Picture 2" descr="C:\Users\uživatel\AppData\Local\Microsoft\Windows\Temporary Internet Files\Content.IE5\SAFH5PJD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091185" cy="309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900VVYZS\MC900432671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5389765"/>
            <a:ext cx="4334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Zkus to znovu!!!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41143"/>
      </p:ext>
    </p:extLst>
  </p:cSld>
  <p:clrMapOvr>
    <a:masterClrMapping/>
  </p:clrMapOvr>
  <p:transition spd="slow">
    <p:pull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ŠPATNĚ!!!</a:t>
            </a:r>
            <a:endParaRPr lang="cs-CZ" sz="6600" dirty="0"/>
          </a:p>
        </p:txBody>
      </p:sp>
      <p:pic>
        <p:nvPicPr>
          <p:cNvPr id="2050" name="Picture 2" descr="C:\Users\uživatel\AppData\Local\Microsoft\Windows\Temporary Internet Files\Content.IE5\SAFH5PJD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091185" cy="309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900VVYZS\MC900432671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5389765"/>
            <a:ext cx="4334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Zkus to znovu!!!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1816603"/>
      </p:ext>
    </p:extLst>
  </p:cSld>
  <p:clrMapOvr>
    <a:masterClrMapping/>
  </p:clrMapOvr>
  <p:transition spd="slow">
    <p:pull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180528" y="332656"/>
            <a:ext cx="9793088" cy="230425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SPRÁVNĚ!!!</a:t>
            </a:r>
            <a:endParaRPr lang="cs-CZ" sz="6600" dirty="0"/>
          </a:p>
        </p:txBody>
      </p:sp>
      <p:pic>
        <p:nvPicPr>
          <p:cNvPr id="1027" name="Picture 3" descr="C:\Users\uživatel\AppData\Local\Microsoft\Windows\Temporary Internet Files\Content.IE5\QZW61W2X\MC900433160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381642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529847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Zdroj: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800" i="1" dirty="0"/>
              <a:t>Wikipedie</a:t>
            </a:r>
            <a:r>
              <a:rPr lang="cs-CZ" sz="1800" dirty="0"/>
              <a:t> [online]. 27.2.2011 [cit. 2011-03-09]. Antonín Dvořák. Dostupné z WWW: &lt;http://cs.wikipedia.org/wiki/Anton%C3%ADn_Dvo%C5%99%C3%A1k</a:t>
            </a:r>
            <a:r>
              <a:rPr lang="cs-CZ" sz="1800" dirty="0" smtClean="0"/>
              <a:t>&gt;.</a:t>
            </a:r>
            <a:r>
              <a:rPr lang="cs-CZ" sz="1800" dirty="0"/>
              <a:t> </a:t>
            </a: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FOLPRECHT</a:t>
            </a:r>
            <a:r>
              <a:rPr lang="cs-CZ" sz="1800" dirty="0"/>
              <a:t>, Jan. </a:t>
            </a:r>
            <a:r>
              <a:rPr lang="cs-CZ" sz="1800" i="1" dirty="0"/>
              <a:t>Wikipedie</a:t>
            </a:r>
            <a:r>
              <a:rPr lang="cs-CZ" sz="1800" dirty="0"/>
              <a:t> [online]. 13.6.2007 [cit. 2011-03-09]. Antonín Dvořák. Dostupné z WWW: &lt;http://cs.wikipedia.org/wiki/Citera&gt;.</a:t>
            </a:r>
          </a:p>
          <a:p>
            <a:pPr>
              <a:buFont typeface="Arial" pitchFamily="34" charset="0"/>
              <a:buChar char="•"/>
            </a:pPr>
            <a:endParaRPr lang="cs-CZ" sz="1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7459592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285</TotalTime>
  <Words>393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Brooklet</vt:lpstr>
      <vt:lpstr>Prezentace aplikace PowerPoint</vt:lpstr>
      <vt:lpstr>ANTONÍN DVOŘÁK (1841-1904)</vt:lpstr>
      <vt:lpstr>Život Antonína Dvořáka</vt:lpstr>
      <vt:lpstr>Nejznámější díla Antonína Dvořáka Hledej jejich zašifrované názvy</vt:lpstr>
      <vt:lpstr>Kde se narodil Antonín Dvořák?</vt:lpstr>
      <vt:lpstr>SPRÁVNĚ!!!</vt:lpstr>
      <vt:lpstr>Setkal se Antonín Dvořák s Bedřichem Smetanou?</vt:lpstr>
      <vt:lpstr>ŠPATNĚ!!!</vt:lpstr>
      <vt:lpstr>ŠPATNĚ!!!</vt:lpstr>
      <vt:lpstr>SPRÁVNĚ!!!</vt:lpstr>
      <vt:lpstr>Zdroj: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27</cp:revision>
  <dcterms:created xsi:type="dcterms:W3CDTF">2011-03-09T18:35:00Z</dcterms:created>
  <dcterms:modified xsi:type="dcterms:W3CDTF">2012-04-08T08:51:15Z</dcterms:modified>
</cp:coreProperties>
</file>