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3D2B2-2DBA-4695-9D95-655D595D127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31741-886B-49FA-A572-7D8F171A99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13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731741-886B-49FA-A572-7D8F171A99D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9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F40212E-5B93-4DDB-83FE-77739B89094C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AF0B6A0-443A-4229-AB8A-D71AD77DCB0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Plan</a:t>
            </a:r>
            <a:r>
              <a:rPr lang="cs-CZ" dirty="0" smtClean="0"/>
              <a:t> </a:t>
            </a:r>
            <a:r>
              <a:rPr lang="cs-CZ" dirty="0" err="1" smtClean="0"/>
              <a:t>dnia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823" y="152400"/>
            <a:ext cx="4276725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595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1"/>
            <a:ext cx="3655818" cy="69269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25899"/>
              </p:ext>
            </p:extLst>
          </p:nvPr>
        </p:nvGraphicFramePr>
        <p:xfrm>
          <a:off x="2601446" y="836712"/>
          <a:ext cx="4634849" cy="5935223"/>
        </p:xfrm>
        <a:graphic>
          <a:graphicData uri="http://schemas.openxmlformats.org/drawingml/2006/table">
            <a:tbl>
              <a:tblPr firstRow="1" firstCol="1" bandRow="1"/>
              <a:tblGrid>
                <a:gridCol w="1765657"/>
                <a:gridCol w="2869192"/>
              </a:tblGrid>
              <a:tr h="34390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VY_32_INOVACE_02_PLAN DNIA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995581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3336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3336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9734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0634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5.1.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3336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995581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tematického okruhu: denní režim;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9734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3196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znalosti a vědomosti </a:t>
                      </a:r>
                      <a:r>
                        <a:rPr lang="cs-CZ" sz="1100" smtClean="0">
                          <a:effectLst/>
                        </a:rPr>
                        <a:t>z tematického </a:t>
                      </a:r>
                      <a:r>
                        <a:rPr lang="cs-CZ" sz="1100" dirty="0" smtClean="0">
                          <a:effectLst/>
                        </a:rPr>
                        <a:t>okruhu: denní režim;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66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</a:rPr>
                        <a:t>http://pl.wikipedia.org/wiki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506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5638576" cy="7219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267744" y="332656"/>
            <a:ext cx="53505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Mój</a:t>
            </a:r>
            <a:r>
              <a:rPr lang="cs-CZ" dirty="0" smtClean="0"/>
              <a:t> </a:t>
            </a:r>
            <a:r>
              <a:rPr lang="cs-CZ" dirty="0" err="1" smtClean="0"/>
              <a:t>dzień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483768" y="1196752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860031" y="1196752"/>
            <a:ext cx="456487" cy="3706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83768" y="2924944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99000" y="2997219"/>
            <a:ext cx="517519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483768" y="4725144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860032" y="4792158"/>
            <a:ext cx="45648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62072" y="6021288"/>
            <a:ext cx="5473855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Ponumeruj</a:t>
            </a:r>
            <a:r>
              <a:rPr lang="cs-CZ" dirty="0" smtClean="0"/>
              <a:t> </a:t>
            </a:r>
            <a:r>
              <a:rPr lang="cs-CZ" dirty="0" err="1" smtClean="0"/>
              <a:t>czynności</a:t>
            </a:r>
            <a:r>
              <a:rPr lang="cs-CZ" dirty="0" smtClean="0"/>
              <a:t> , </a:t>
            </a:r>
            <a:r>
              <a:rPr lang="cs-CZ" dirty="0" err="1" smtClean="0"/>
              <a:t>które</a:t>
            </a:r>
            <a:r>
              <a:rPr lang="cs-CZ" dirty="0" smtClean="0"/>
              <a:t> </a:t>
            </a:r>
            <a:r>
              <a:rPr lang="cs-CZ" dirty="0" err="1" smtClean="0"/>
              <a:t>stopniowo</a:t>
            </a:r>
            <a:r>
              <a:rPr lang="cs-CZ" dirty="0" smtClean="0"/>
              <a:t> </a:t>
            </a:r>
            <a:r>
              <a:rPr lang="cs-CZ" dirty="0" err="1" smtClean="0"/>
              <a:t>wykonujesz</a:t>
            </a:r>
            <a:r>
              <a:rPr lang="cs-CZ" dirty="0" smtClean="0"/>
              <a:t> </a:t>
            </a:r>
            <a:r>
              <a:rPr lang="cs-CZ" dirty="0" err="1" smtClean="0"/>
              <a:t>podczas</a:t>
            </a:r>
            <a:r>
              <a:rPr lang="cs-CZ" dirty="0" smtClean="0"/>
              <a:t> </a:t>
            </a:r>
            <a:r>
              <a:rPr lang="cs-CZ" dirty="0" err="1" smtClean="0"/>
              <a:t>dnia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97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836712"/>
            <a:ext cx="5445629" cy="5673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4488" y="260648"/>
            <a:ext cx="5693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Zapisz</a:t>
            </a:r>
            <a:r>
              <a:rPr lang="cs-CZ" dirty="0" smtClean="0"/>
              <a:t> </a:t>
            </a:r>
            <a:r>
              <a:rPr lang="cs-CZ" dirty="0" err="1" smtClean="0"/>
              <a:t>czas</a:t>
            </a:r>
            <a:r>
              <a:rPr lang="cs-CZ" dirty="0" smtClean="0"/>
              <a:t>  </a:t>
            </a:r>
            <a:r>
              <a:rPr lang="cs-CZ" dirty="0" err="1" smtClean="0"/>
              <a:t>czynności</a:t>
            </a:r>
            <a:r>
              <a:rPr lang="cs-CZ" dirty="0" smtClean="0"/>
              <a:t> </a:t>
            </a:r>
            <a:r>
              <a:rPr lang="cs-CZ" dirty="0" err="1" smtClean="0"/>
              <a:t>wykonywanych</a:t>
            </a:r>
            <a:r>
              <a:rPr lang="cs-CZ" dirty="0" smtClean="0"/>
              <a:t> </a:t>
            </a:r>
            <a:r>
              <a:rPr lang="cs-CZ" dirty="0" err="1" smtClean="0"/>
              <a:t>podczas</a:t>
            </a:r>
            <a:r>
              <a:rPr lang="cs-CZ" dirty="0" smtClean="0"/>
              <a:t> </a:t>
            </a:r>
            <a:r>
              <a:rPr lang="cs-CZ" dirty="0" err="1" smtClean="0"/>
              <a:t>dnia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87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419056" cy="619472"/>
          </a:xfrm>
        </p:spPr>
        <p:txBody>
          <a:bodyPr/>
          <a:lstStyle/>
          <a:p>
            <a:pPr algn="l"/>
            <a:r>
              <a:rPr lang="cs-CZ" sz="3200" u="sng" dirty="0" smtClean="0"/>
              <a:t>Po</a:t>
            </a:r>
            <a:r>
              <a:rPr lang="pl-PL" sz="3200" u="sng" dirty="0" smtClean="0"/>
              <a:t>łącz poprawnie</a:t>
            </a:r>
            <a:r>
              <a:rPr lang="pl-PL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l-PL" dirty="0" smtClean="0"/>
              <a:t>... zjadam obiad.</a:t>
            </a:r>
          </a:p>
          <a:p>
            <a:r>
              <a:rPr lang="pl-PL" dirty="0" smtClean="0"/>
              <a:t>... mama opowiada mi dobranockę.</a:t>
            </a:r>
          </a:p>
          <a:p>
            <a:r>
              <a:rPr lang="pl-PL" dirty="0" smtClean="0"/>
              <a:t>... ubieram się do szkoły.</a:t>
            </a:r>
          </a:p>
          <a:p>
            <a:r>
              <a:rPr lang="pl-PL" dirty="0" smtClean="0"/>
              <a:t>... spędzić czas w świetlicy szkolnej.</a:t>
            </a:r>
          </a:p>
          <a:p>
            <a:r>
              <a:rPr lang="pl-PL" dirty="0" smtClean="0"/>
              <a:t> ... zajęciach w szkole.</a:t>
            </a:r>
          </a:p>
          <a:p>
            <a:r>
              <a:rPr lang="pl-PL" dirty="0" smtClean="0"/>
              <a:t>... odrabiam zadania domowe.</a:t>
            </a:r>
          </a:p>
          <a:p>
            <a:r>
              <a:rPr lang="pl-PL" dirty="0" smtClean="0"/>
              <a:t>... kolację.</a:t>
            </a:r>
          </a:p>
          <a:p>
            <a:r>
              <a:rPr lang="pl-PL" dirty="0" smtClean="0"/>
              <a:t>... biorę prysznic i kładę się dołóżka.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pl-PL" dirty="0" smtClean="0"/>
              <a:t>Rano budzę się i ...</a:t>
            </a:r>
          </a:p>
          <a:p>
            <a:r>
              <a:rPr lang="pl-PL" dirty="0" smtClean="0"/>
              <a:t>Dopołudnia spędzam czas na ...</a:t>
            </a:r>
          </a:p>
          <a:p>
            <a:r>
              <a:rPr lang="pl-PL" dirty="0" smtClean="0"/>
              <a:t>W południe ...</a:t>
            </a:r>
          </a:p>
          <a:p>
            <a:r>
              <a:rPr lang="pl-PL" dirty="0" smtClean="0"/>
              <a:t>Po południu lubię ...</a:t>
            </a:r>
          </a:p>
          <a:p>
            <a:r>
              <a:rPr lang="pl-PL" dirty="0" smtClean="0"/>
              <a:t>Po przyjściu ze szkoły...</a:t>
            </a:r>
          </a:p>
          <a:p>
            <a:r>
              <a:rPr lang="pl-PL" dirty="0" smtClean="0"/>
              <a:t>Wieczorem zjem .....</a:t>
            </a:r>
          </a:p>
          <a:p>
            <a:r>
              <a:rPr lang="pl-PL" dirty="0" smtClean="0"/>
              <a:t>Po wieczorynce ...</a:t>
            </a:r>
          </a:p>
          <a:p>
            <a:r>
              <a:rPr lang="pl-PL" dirty="0" smtClean="0"/>
              <a:t>Przed snem ...</a:t>
            </a:r>
            <a:endParaRPr lang="pl-PL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707904" y="1916832"/>
            <a:ext cx="136815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Halina\AppData\Local\Microsoft\Windows\Temporary Internet Files\Content.IE5\T0ARVP05\MC900434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423" y="5387679"/>
            <a:ext cx="1514797" cy="147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530863" cy="13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207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7406"/>
            <a:ext cx="4688832" cy="6620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0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Opowiedz o swoich czynnościach podczas dnia, ponumeruj </a:t>
            </a:r>
          </a:p>
          <a:p>
            <a:r>
              <a:rPr lang="pl-PL" smtClean="0"/>
              <a:t>i wykoloruj obrazki: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21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/>
              <a:t>Narysuj</a:t>
            </a:r>
            <a:r>
              <a:rPr lang="cs-CZ" sz="2800" dirty="0" smtClean="0"/>
              <a:t> do </a:t>
            </a:r>
            <a:r>
              <a:rPr lang="cs-CZ" sz="2800" dirty="0" err="1" smtClean="0"/>
              <a:t>zeszytu</a:t>
            </a:r>
            <a:r>
              <a:rPr lang="cs-CZ" sz="2800" dirty="0" smtClean="0"/>
              <a:t> </a:t>
            </a:r>
            <a:r>
              <a:rPr lang="cs-CZ" sz="2800" dirty="0" err="1" smtClean="0"/>
              <a:t>trzy</a:t>
            </a:r>
            <a:r>
              <a:rPr lang="cs-CZ" sz="2800" dirty="0" smtClean="0"/>
              <a:t> </a:t>
            </a:r>
            <a:r>
              <a:rPr lang="cs-CZ" sz="2800" dirty="0" err="1" smtClean="0"/>
              <a:t>najch</a:t>
            </a:r>
            <a:r>
              <a:rPr lang="pl-PL" sz="2800" dirty="0" smtClean="0"/>
              <a:t>ętniej wykonywane czynności podczas dnia: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12081"/>
            <a:ext cx="2520280" cy="2216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340" y="2605680"/>
            <a:ext cx="1917925" cy="2545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70" y="1556792"/>
            <a:ext cx="1872208" cy="209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670" y="703996"/>
            <a:ext cx="12001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1854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</TotalTime>
  <Words>203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Plan dnia</vt:lpstr>
      <vt:lpstr>Prezentace aplikace PowerPoint</vt:lpstr>
      <vt:lpstr>Prezentace aplikace PowerPoint</vt:lpstr>
      <vt:lpstr>Prezentace aplikace PowerPoint</vt:lpstr>
      <vt:lpstr>Połącz poprawnie:</vt:lpstr>
      <vt:lpstr>Prezentace aplikace PowerPoint</vt:lpstr>
      <vt:lpstr>Narysuj do zeszytu trzy najchętniej wykonywane czynności podczas dnia: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dnia</dc:title>
  <dc:creator>Halina Kulig</dc:creator>
  <cp:lastModifiedBy>ucetni</cp:lastModifiedBy>
  <cp:revision>17</cp:revision>
  <dcterms:created xsi:type="dcterms:W3CDTF">2012-02-19T13:53:22Z</dcterms:created>
  <dcterms:modified xsi:type="dcterms:W3CDTF">2014-06-24T12:09:41Z</dcterms:modified>
</cp:coreProperties>
</file>