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8" r:id="rId3"/>
    <p:sldId id="256" r:id="rId4"/>
    <p:sldId id="257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71BADDA0-F582-456D-B8EA-080C698CD1C4}" type="datetimeFigureOut">
              <a:rPr lang="cs-CZ" smtClean="0"/>
              <a:t>24.6.2014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29E360E0-D9AA-43FF-BD28-96B7DD02A7D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.microsoft.comic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2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304800"/>
            <a:ext cx="7355160" cy="81994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5511417"/>
              </p:ext>
            </p:extLst>
          </p:nvPr>
        </p:nvGraphicFramePr>
        <p:xfrm>
          <a:off x="2771800" y="1124744"/>
          <a:ext cx="4680520" cy="55241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328"/>
                <a:gridCol w="2852192"/>
              </a:tblGrid>
              <a:tr h="1094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přílohy: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VY_32_INOVACE_12_TOYS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</a:tr>
              <a:tr h="7607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Škola: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</a:t>
                      </a:r>
                      <a:r>
                        <a:rPr lang="cs-CZ" sz="1100" dirty="0">
                          <a:effectLst/>
                        </a:rPr>
                        <a:t>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Základní škola a mateřská škola s polským jazykem vyučovacím Bukovec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Mgr.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Halina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</a:rPr>
                        <a:t>Kuligová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</a:tr>
              <a:tr h="2195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Předmět: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</a:tr>
              <a:tr h="2195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Třída: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3.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</a:tr>
              <a:tr h="570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Šablona projektu: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III/2</a:t>
                      </a:r>
                      <a:r>
                        <a:rPr lang="cs-CZ" sz="1100" baseline="0" dirty="0" smtClean="0">
                          <a:effectLst/>
                        </a:rPr>
                        <a:t>  Inovace a zkvalitnění výuky prostřednictvím ICT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</a:tr>
              <a:tr h="4427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 zařazení do výuky a zapsání do třídní </a:t>
                      </a:r>
                      <a:r>
                        <a:rPr lang="cs-CZ" sz="1100" dirty="0" smtClean="0">
                          <a:effectLst/>
                        </a:rPr>
                        <a:t>knihy: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14.6.2011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</a:tr>
              <a:tr h="2195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Jazyk: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Polština, angličtina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</a:tr>
              <a:tr h="9169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a anotace: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Materiál je určen k procvičování poznané slovní zásoby z tematického okruhu: hračky a</a:t>
                      </a:r>
                      <a:r>
                        <a:rPr lang="cs-CZ" sz="1100" baseline="0" dirty="0" smtClean="0">
                          <a:effectLst/>
                        </a:rPr>
                        <a:t> jejich praktické využití (psaní, čtení, výslovnost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)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</a:tr>
              <a:tr h="570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Druh učebního materiálu: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DUM – Prezentace </a:t>
                      </a:r>
                      <a:r>
                        <a:rPr lang="cs-CZ" sz="1100" dirty="0" err="1">
                          <a:effectLst/>
                        </a:rPr>
                        <a:t>Power</a:t>
                      </a:r>
                      <a:r>
                        <a:rPr lang="cs-CZ" sz="1100" dirty="0">
                          <a:effectLst/>
                        </a:rPr>
                        <a:t> point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</a:tr>
              <a:tr h="7165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Očekávaný výstup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-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Porozumění</a:t>
                      </a:r>
                      <a:r>
                        <a:rPr lang="cs-CZ" sz="1100" baseline="0" dirty="0" smtClean="0">
                          <a:effectLst/>
                        </a:rPr>
                        <a:t> a používání probrané slovní zásoby z tem. okruhu: hračky;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effectLst/>
                        </a:rPr>
                        <a:t>- Používání základních pravidel výslovnosti;</a:t>
                      </a:r>
                    </a:p>
                  </a:txBody>
                  <a:tcPr marL="42329" marR="42329" marT="0" marB="0"/>
                </a:tc>
              </a:tr>
              <a:tr h="4391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Využité materiály: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Obrázky z </a:t>
                      </a:r>
                      <a:r>
                        <a:rPr lang="cs-CZ" sz="1100" u="sng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hlinkClick r:id="rId2"/>
                        </a:rPr>
                        <a:t>www.office.microsoft.com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</a:endParaRPr>
                    </a:p>
                  </a:txBody>
                  <a:tcPr marL="42329" marR="42329" marT="0" marB="0"/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520877"/>
            <a:ext cx="3024336" cy="5318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532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TOYS</a:t>
            </a:r>
            <a:endParaRPr lang="cs-CZ" dirty="0"/>
          </a:p>
        </p:txBody>
      </p:sp>
      <p:pic>
        <p:nvPicPr>
          <p:cNvPr id="3074" name="Picture 2" descr="C:\Users\Halina\AppData\Local\Microsoft\Windows\Temporary Internet Files\Content.IE5\6P8WD033\MM900283629[1]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340768"/>
            <a:ext cx="3024336" cy="3380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alina\AppData\Local\Microsoft\Windows\Temporary Internet Files\Content.IE5\T0ARVP05\MC9002873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88840"/>
            <a:ext cx="2614943" cy="289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alina\AppData\Local\Microsoft\Windows\Temporary Internet Files\Content.IE5\XDS4LZP1\MC9002905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5266438"/>
            <a:ext cx="2547042" cy="955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Halina\AppData\Local\Microsoft\Windows\Temporary Internet Files\Content.IE5\8FAIFKI2\MM900163094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97" y="5353483"/>
            <a:ext cx="1057275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Halina\AppData\Local\Microsoft\Windows\Temporary Internet Files\Content.IE5\6P8WD033\MM900236209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10" y="1268760"/>
            <a:ext cx="1591377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42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124744"/>
            <a:ext cx="7772400" cy="648072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sz="4400" dirty="0" smtClean="0"/>
              <a:t>TOYS</a:t>
            </a:r>
            <a:endParaRPr lang="cs-CZ" sz="4400" dirty="0"/>
          </a:p>
        </p:txBody>
      </p:sp>
      <p:pic>
        <p:nvPicPr>
          <p:cNvPr id="1027" name="Picture 3" descr="C:\Users\Halina\AppData\Local\Microsoft\Windows\Temporary Internet Files\Content.IE5\463GD78K\MP9004052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73551"/>
            <a:ext cx="1688232" cy="120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lina\AppData\Local\Microsoft\Windows\Temporary Internet Files\Content.IE5\6P8WD033\MM90021349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068" y="1039288"/>
            <a:ext cx="1697868" cy="130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lina\AppData\Local\Microsoft\Windows\Temporary Internet Files\Content.IE5\6P8WD033\MC90043506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05064"/>
            <a:ext cx="1362075" cy="183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20172"/>
            <a:ext cx="1213524" cy="998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alina\AppData\Local\Microsoft\Windows\Temporary Internet Files\Content.IE5\JQ62JOGY\MC90023213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048" y="1471565"/>
            <a:ext cx="1223235" cy="160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alina\AppData\Local\Microsoft\Windows\Temporary Internet Files\Content.IE5\463GD78K\MP90039880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489" y="4365104"/>
            <a:ext cx="2768352" cy="1977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5616" y="2924944"/>
            <a:ext cx="15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car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02194" y="3239642"/>
            <a:ext cx="1603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teddy</a:t>
            </a:r>
            <a:r>
              <a:rPr lang="cs-CZ" dirty="0" smtClean="0"/>
              <a:t> </a:t>
            </a:r>
            <a:r>
              <a:rPr lang="cs-CZ" dirty="0" err="1" smtClean="0"/>
              <a:t>bear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90068" y="2476491"/>
            <a:ext cx="1697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brick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20272" y="4518795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ball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94283" y="5840214"/>
            <a:ext cx="1495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train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75656" y="584021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doll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094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Uzupełnij:</a:t>
            </a:r>
            <a:endParaRPr lang="cs-CZ" dirty="0"/>
          </a:p>
        </p:txBody>
      </p:sp>
      <p:pic>
        <p:nvPicPr>
          <p:cNvPr id="2051" name="Picture 3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37389"/>
            <a:ext cx="1830629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alina\AppData\Local\Microsoft\Windows\Temporary Internet Files\Content.IE5\463GD78K\MC9002404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439" y="1534153"/>
            <a:ext cx="1850746" cy="105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alina\AppData\Local\Microsoft\Windows\Temporary Internet Files\Content.IE5\8FAIFKI2\MC90029790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691" y="3495501"/>
            <a:ext cx="1550822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Halina\AppData\Local\Microsoft\Windows\Temporary Internet Files\Content.IE5\JQ62JOGY\MC90041254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082" y="3942841"/>
            <a:ext cx="1255112" cy="127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Halina\AppData\Local\Microsoft\Windows\Temporary Internet Files\Content.IE5\6P8WD033\MC9002939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7611" y="1847106"/>
            <a:ext cx="1306036" cy="1480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alina\AppData\Local\Microsoft\Windows\Temporary Internet Files\Content.IE5\463GD78K\MP90039880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481268"/>
            <a:ext cx="3076650" cy="219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4082" y="3212976"/>
            <a:ext cx="194972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a     c </a:t>
            </a:r>
            <a:r>
              <a:rPr lang="cs-CZ" dirty="0" smtClean="0"/>
              <a:t>. r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635896" y="3327978"/>
            <a:ext cx="1872208" cy="5330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    b . a .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444208" y="2708920"/>
            <a:ext cx="1728192" cy="6190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    . r . </a:t>
            </a:r>
            <a:r>
              <a:rPr lang="cs-CZ" dirty="0" err="1" smtClean="0"/>
              <a:t>ck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71600" y="5445224"/>
            <a:ext cx="1686613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   b . </a:t>
            </a:r>
            <a:r>
              <a:rPr lang="cs-CZ" dirty="0" err="1" smtClean="0"/>
              <a:t>ll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995936" y="5313328"/>
            <a:ext cx="1800200" cy="6359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   t . a . n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948264" y="5631304"/>
            <a:ext cx="1512168" cy="606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   d . l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386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0" indent="0">
              <a:buNone/>
            </a:pPr>
            <a:endParaRPr lang="cs-CZ" dirty="0"/>
          </a:p>
          <a:p>
            <a:pPr marL="182880" indent="0">
              <a:buNone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…………..</a:t>
            </a:r>
          </a:p>
          <a:p>
            <a:pPr marL="182880" indent="0">
              <a:buNone/>
            </a:pPr>
            <a:r>
              <a:rPr lang="cs-CZ" dirty="0" smtClean="0"/>
              <a:t> </a:t>
            </a:r>
          </a:p>
          <a:p>
            <a:pPr marL="182880" indent="0">
              <a:buNone/>
            </a:pPr>
            <a:r>
              <a:rPr lang="cs-CZ" dirty="0" smtClean="0"/>
              <a:t>                                     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…………..</a:t>
            </a:r>
          </a:p>
          <a:p>
            <a:endParaRPr lang="cs-CZ" dirty="0" smtClean="0"/>
          </a:p>
          <a:p>
            <a:endParaRPr lang="cs-CZ" dirty="0"/>
          </a:p>
          <a:p>
            <a:pPr marL="182880" indent="0">
              <a:buNone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…………..</a:t>
            </a:r>
          </a:p>
          <a:p>
            <a:pPr marL="182880" indent="0">
              <a:buNone/>
            </a:pPr>
            <a:endParaRPr lang="cs-CZ" dirty="0"/>
          </a:p>
          <a:p>
            <a:pPr marL="182880" indent="0">
              <a:buNone/>
            </a:pPr>
            <a:r>
              <a:rPr lang="cs-CZ" dirty="0" smtClean="0"/>
              <a:t>                           </a:t>
            </a:r>
          </a:p>
          <a:p>
            <a:pPr marL="182880" indent="0">
              <a:buNone/>
            </a:pPr>
            <a:r>
              <a:rPr lang="cs-CZ" dirty="0" smtClean="0"/>
              <a:t>                                   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…………..</a:t>
            </a:r>
            <a:endParaRPr lang="cs-CZ" dirty="0"/>
          </a:p>
        </p:txBody>
      </p:sp>
      <p:pic>
        <p:nvPicPr>
          <p:cNvPr id="5122" name="Picture 2" descr="C:\Users\Halina\AppData\Local\Microsoft\Windows\Temporary Internet Files\Content.IE5\6P8WD033\MM90023620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1074" y="1700808"/>
            <a:ext cx="1049834" cy="1615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Halina\AppData\Local\Microsoft\Windows\Temporary Internet Files\Content.IE5\XDS4LZP1\MC9004350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81128"/>
            <a:ext cx="1270000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Halina\AppData\Local\Microsoft\Windows\Temporary Internet Files\Content.IE5\1DLG63Z6\MC90030546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717032"/>
            <a:ext cx="1388569" cy="157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5061" y="1579152"/>
            <a:ext cx="1345991" cy="110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50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61</TotalTime>
  <Words>147</Words>
  <Application>Microsoft Office PowerPoint</Application>
  <PresentationFormat>Předvádění na obrazovce (4:3)</PresentationFormat>
  <Paragraphs>57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Carnival</vt:lpstr>
      <vt:lpstr>Prezentace aplikace PowerPoint</vt:lpstr>
      <vt:lpstr>TOYS</vt:lpstr>
      <vt:lpstr>Prezentace aplikace PowerPoint</vt:lpstr>
      <vt:lpstr>Uzupełnij:</vt:lpstr>
      <vt:lpstr>What is it?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Halina Kulig</dc:creator>
  <cp:lastModifiedBy>ucetni</cp:lastModifiedBy>
  <cp:revision>11</cp:revision>
  <dcterms:created xsi:type="dcterms:W3CDTF">2011-06-05T12:53:47Z</dcterms:created>
  <dcterms:modified xsi:type="dcterms:W3CDTF">2014-06-24T12:53:21Z</dcterms:modified>
</cp:coreProperties>
</file>