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65" r:id="rId5"/>
    <p:sldId id="258" r:id="rId6"/>
    <p:sldId id="259" r:id="rId7"/>
    <p:sldId id="260" r:id="rId8"/>
    <p:sldId id="264" r:id="rId9"/>
    <p:sldId id="263" r:id="rId10"/>
    <p:sldId id="261" r:id="rId11"/>
    <p:sldId id="267" r:id="rId12"/>
    <p:sldId id="268" r:id="rId13"/>
    <p:sldId id="266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ECF10C-20AF-40E7-84CE-E76D2CBA34DD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C51C9E-3FD9-4E8D-8C10-101B1D6634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17.jpeg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25.jpeg"/><Relationship Id="rId4" Type="http://schemas.openxmlformats.org/officeDocument/2006/relationships/image" Target="../media/image2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6.xml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slide" Target="slide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Mgr. Jitka Polášková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2030" y="2708920"/>
            <a:ext cx="40418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Jarní květiny 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notebook\AppData\Local\Microsoft\Windows\Temporary Internet Files\Content.IE5\BHDTLSEN\MC9004124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061580" cy="3007259"/>
          </a:xfrm>
          <a:prstGeom prst="rect">
            <a:avLst/>
          </a:prstGeom>
          <a:noFill/>
        </p:spPr>
      </p:pic>
      <p:pic>
        <p:nvPicPr>
          <p:cNvPr id="1027" name="Picture 3" descr="C:\Users\notebook\AppData\Local\Microsoft\Windows\Temporary Internet Files\Content.IE5\BHDTLSEN\MC900345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725144"/>
            <a:ext cx="1773936" cy="1709014"/>
          </a:xfrm>
          <a:prstGeom prst="rect">
            <a:avLst/>
          </a:prstGeom>
          <a:noFill/>
        </p:spPr>
      </p:pic>
      <p:pic>
        <p:nvPicPr>
          <p:cNvPr id="7" name="Picture 3" descr="C:\Users\notebook\AppData\Local\Microsoft\Windows\Temporary Internet Files\Content.IE5\BHDTLSEN\MC900345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653136"/>
            <a:ext cx="1773936" cy="1709014"/>
          </a:xfrm>
          <a:prstGeom prst="rect">
            <a:avLst/>
          </a:prstGeom>
          <a:noFill/>
        </p:spPr>
      </p:pic>
      <p:pic>
        <p:nvPicPr>
          <p:cNvPr id="8" name="Picture 3" descr="C:\Users\notebook\AppData\Local\Microsoft\Windows\Temporary Internet Files\Content.IE5\BHDTLSEN\MC900345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653136"/>
            <a:ext cx="1773936" cy="17090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97152"/>
            <a:ext cx="6100947" cy="1332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115616" y="620688"/>
            <a:ext cx="7272808" cy="1200329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III/2 Inovace a zkvalitnění výuky prostřednictvím ICT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771800" y="1844824"/>
            <a:ext cx="405502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VY_32_INOVACE_03_ Jarní květiny</a:t>
            </a:r>
          </a:p>
          <a:p>
            <a:r>
              <a:rPr lang="cs-CZ" sz="2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Předmět: Prvouka, přírodověda</a:t>
            </a:r>
          </a:p>
          <a:p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Doporučeno pro 3. a 4</a:t>
            </a:r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ročník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23334" y="2967335"/>
            <a:ext cx="5497339" cy="166199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ZŠ Hladké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Životice</a:t>
            </a:r>
            <a:endPara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Okres Nový Jičín, příspěvková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org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IČ: 73184322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6165304"/>
            <a:ext cx="45082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Peníze školám:   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reg.č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. CZ.1.07/1.4.00/21.0385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6546304" cy="434510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358510" y="548680"/>
            <a:ext cx="64048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Sněženka podsněžník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31640" y="1556792"/>
            <a:ext cx="6546303" cy="434510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362523" y="548680"/>
            <a:ext cx="23968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Bledule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194" name="Picture 2" descr="http://nature.hyperlink.cz/flora/photos/Bledule_jarni_Litovelsky_luh_09-03-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149080"/>
            <a:ext cx="2780927" cy="23946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31640" y="1556792"/>
            <a:ext cx="6546303" cy="434510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167904" y="548680"/>
            <a:ext cx="47860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Podběl lékařský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Obrázek 3" descr="vych. Děr. rybník 243 (81).JPG"/>
          <p:cNvPicPr>
            <a:picLocks noChangeAspect="1"/>
          </p:cNvPicPr>
          <p:nvPr/>
        </p:nvPicPr>
        <p:blipFill>
          <a:blip r:embed="rId3" cstate="print"/>
          <a:srcRect l="27320" t="21526" r="28265" b="32915"/>
          <a:stretch>
            <a:fillRect/>
          </a:stretch>
        </p:blipFill>
        <p:spPr>
          <a:xfrm>
            <a:off x="1115616" y="1628800"/>
            <a:ext cx="6873751" cy="468000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31640" y="1556792"/>
            <a:ext cx="6546303" cy="434510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01533" y="548680"/>
            <a:ext cx="47187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Prvosenka jarní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187624" y="1484784"/>
            <a:ext cx="3363086" cy="223224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483281" y="548680"/>
            <a:ext cx="41553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Krokus šafrán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Picture 2" descr="E:\Jarní květiny+\třídit 157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860032" y="4005064"/>
            <a:ext cx="3363085" cy="2232248"/>
          </a:xfrm>
          <a:prstGeom prst="rect">
            <a:avLst/>
          </a:prstGeom>
          <a:noFill/>
        </p:spPr>
      </p:pic>
      <p:pic>
        <p:nvPicPr>
          <p:cNvPr id="5" name="Picture 2" descr="E:\Jarní květiny+\třídit 157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187624" y="4005064"/>
            <a:ext cx="3363085" cy="2232248"/>
          </a:xfrm>
          <a:prstGeom prst="rect">
            <a:avLst/>
          </a:prstGeom>
          <a:noFill/>
        </p:spPr>
      </p:pic>
      <p:pic>
        <p:nvPicPr>
          <p:cNvPr id="7" name="Picture 2" descr="E:\Jarní květiny+\třídit 157.JPG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860032" y="1484784"/>
            <a:ext cx="3363085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otebook\Desktop\Jarní květiny+\P1080765.JPG"/>
          <p:cNvPicPr>
            <a:picLocks noChangeAspect="1" noChangeArrowheads="1"/>
          </p:cNvPicPr>
          <p:nvPr/>
        </p:nvPicPr>
        <p:blipFill>
          <a:blip r:embed="rId2" cstate="print"/>
          <a:srcRect l="13497" r="17895"/>
          <a:stretch>
            <a:fillRect/>
          </a:stretch>
        </p:blipFill>
        <p:spPr bwMode="auto">
          <a:xfrm>
            <a:off x="4139952" y="1772816"/>
            <a:ext cx="4392488" cy="4249519"/>
          </a:xfrm>
          <a:prstGeom prst="rect">
            <a:avLst/>
          </a:prstGeom>
          <a:noFill/>
        </p:spPr>
      </p:pic>
      <p:pic>
        <p:nvPicPr>
          <p:cNvPr id="4099" name="Picture 3" descr="C:\Users\notebook\Desktop\Jarní květiny+\P1160445.JPG"/>
          <p:cNvPicPr>
            <a:picLocks noChangeAspect="1" noChangeArrowheads="1"/>
          </p:cNvPicPr>
          <p:nvPr/>
        </p:nvPicPr>
        <p:blipFill>
          <a:blip r:embed="rId3" cstate="print"/>
          <a:srcRect l="10224" t="11928" r="16927" b="21613"/>
          <a:stretch>
            <a:fillRect/>
          </a:stretch>
        </p:blipFill>
        <p:spPr bwMode="auto">
          <a:xfrm>
            <a:off x="539552" y="2708920"/>
            <a:ext cx="4104456" cy="28083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496652" y="404664"/>
            <a:ext cx="41789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Sasanka hajní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31640" y="1484784"/>
            <a:ext cx="3136728" cy="2412000"/>
          </a:xfrm>
          <a:prstGeom prst="rect">
            <a:avLst/>
          </a:prstGeom>
          <a:noFill/>
        </p:spPr>
      </p:pic>
      <p:pic>
        <p:nvPicPr>
          <p:cNvPr id="5" name="Picture 2" descr="E:\Jarní květiny+\třídit 157.JPG"/>
          <p:cNvPicPr>
            <a:picLocks noChangeAspect="1" noChangeArrowheads="1"/>
          </p:cNvPicPr>
          <p:nvPr/>
        </p:nvPicPr>
        <p:blipFill>
          <a:blip r:embed="rId3" cstate="print"/>
          <a:srcRect l="6423"/>
          <a:stretch>
            <a:fillRect/>
          </a:stretch>
        </p:blipFill>
        <p:spPr bwMode="auto">
          <a:xfrm>
            <a:off x="1331640" y="4005064"/>
            <a:ext cx="3147061" cy="2232247"/>
          </a:xfrm>
          <a:prstGeom prst="rect">
            <a:avLst/>
          </a:prstGeom>
          <a:noFill/>
        </p:spPr>
      </p:pic>
      <p:pic>
        <p:nvPicPr>
          <p:cNvPr id="7" name="Picture 2" descr="E:\Jarní květiny+\třídit 157.JPG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932040" y="4005064"/>
            <a:ext cx="3308476" cy="219600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3364549" y="548680"/>
            <a:ext cx="23927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Hyacint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Picture 2" descr="E:\Jarní květiny+\třídit 157.JPG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932040" y="1484784"/>
            <a:ext cx="3312368" cy="2412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2411760" y="2348880"/>
            <a:ext cx="5966763" cy="396044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563802" y="548680"/>
            <a:ext cx="19942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Narcis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" name="Picture 2" descr="E:\Jarní květiny+\třídit 157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27584" y="1628800"/>
            <a:ext cx="3363085" cy="223224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31640" y="1556792"/>
            <a:ext cx="6546303" cy="434510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095791" y="548680"/>
            <a:ext cx="29302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Barvínek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otebook\Desktop\Jarní květiny+\P1080765.JPG"/>
          <p:cNvPicPr>
            <a:picLocks noChangeAspect="1" noChangeArrowheads="1"/>
          </p:cNvPicPr>
          <p:nvPr/>
        </p:nvPicPr>
        <p:blipFill>
          <a:blip r:embed="rId2" cstate="print"/>
          <a:srcRect r="16972"/>
          <a:stretch>
            <a:fillRect/>
          </a:stretch>
        </p:blipFill>
        <p:spPr bwMode="auto">
          <a:xfrm>
            <a:off x="3491880" y="1340768"/>
            <a:ext cx="4931711" cy="3942556"/>
          </a:xfrm>
          <a:prstGeom prst="rect">
            <a:avLst/>
          </a:prstGeom>
          <a:noFill/>
        </p:spPr>
      </p:pic>
      <p:pic>
        <p:nvPicPr>
          <p:cNvPr id="4099" name="Picture 3" descr="C:\Users\notebook\Desktop\Jarní květiny+\P1160445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39552" y="3717032"/>
            <a:ext cx="4104456" cy="272433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924320" y="404664"/>
            <a:ext cx="53235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Blatouch bahenní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10801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772816"/>
            <a:ext cx="6762328" cy="448849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545159" y="404664"/>
            <a:ext cx="42259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Koniklec luční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91093" y="404664"/>
            <a:ext cx="23340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Tulipán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Obrázek 5" descr="březen 255 (7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1484784"/>
            <a:ext cx="7050850" cy="4680000"/>
          </a:xfrm>
          <a:prstGeom prst="rect">
            <a:avLst/>
          </a:prstGeom>
        </p:spPr>
      </p:pic>
      <p:pic>
        <p:nvPicPr>
          <p:cNvPr id="7" name="Obrázek 6" descr="P108018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3608" y="1484784"/>
            <a:ext cx="7050850" cy="4680000"/>
          </a:xfrm>
          <a:prstGeom prst="rect">
            <a:avLst/>
          </a:prstGeom>
        </p:spPr>
      </p:pic>
      <p:pic>
        <p:nvPicPr>
          <p:cNvPr id="8" name="Obrázek 7" descr="P108019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15616" y="1484784"/>
            <a:ext cx="7050850" cy="468000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C:\Users\notebook\Desktop\Jarní květiny+\vych. Děr. rybník 243 (44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556792"/>
            <a:ext cx="7050850" cy="4680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321223" y="404664"/>
            <a:ext cx="46737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Plicník lékařský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15816" y="260648"/>
            <a:ext cx="32377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Poznáš je?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76138" y="2276872"/>
            <a:ext cx="149906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krokus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11627" y="2348880"/>
            <a:ext cx="16674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bledule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35968" y="2429272"/>
            <a:ext cx="19949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sněženka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" name="Picture 2" descr="http://nature.hyperlink.cz/flora/photos/Bledule_jarni_Litovelsky_luh_09-03-02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084168" y="1484784"/>
            <a:ext cx="2820652" cy="1872208"/>
          </a:xfrm>
          <a:prstGeom prst="rect">
            <a:avLst/>
          </a:prstGeom>
          <a:noFill/>
        </p:spPr>
      </p:pic>
      <p:pic>
        <p:nvPicPr>
          <p:cNvPr id="5" name="Picture 2" descr="http://nature.hyperlink.cz/flora/photos/Bledule_jarni_Litovelsky_luh_09-03-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412776"/>
            <a:ext cx="2492895" cy="2146660"/>
          </a:xfrm>
          <a:prstGeom prst="rect">
            <a:avLst/>
          </a:prstGeom>
          <a:noFill/>
        </p:spPr>
      </p:pic>
      <p:pic>
        <p:nvPicPr>
          <p:cNvPr id="4" name="Picture 2" descr="E:\Jarní květiny+\třídit 157.JPG"/>
          <p:cNvPicPr>
            <a:picLocks noChangeAspect="1" noChangeArrowheads="1"/>
          </p:cNvPicPr>
          <p:nvPr/>
        </p:nvPicPr>
        <p:blipFill>
          <a:blip r:embed="rId4" cstate="print"/>
          <a:srcRect l="13200" t="14915" r="26301" b="25426"/>
          <a:stretch>
            <a:fillRect/>
          </a:stretch>
        </p:blipFill>
        <p:spPr bwMode="auto">
          <a:xfrm>
            <a:off x="251520" y="1196752"/>
            <a:ext cx="2736304" cy="2160000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6516053" y="4869160"/>
            <a:ext cx="156324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podběl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66550" y="4869160"/>
            <a:ext cx="222900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prvosenka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44779" y="5085184"/>
            <a:ext cx="17451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sasanka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C:\Users\notebook\Desktop\Jarní květiny+\P1080191.JPG"/>
          <p:cNvPicPr>
            <a:picLocks noChangeAspect="1" noChangeArrowheads="1"/>
          </p:cNvPicPr>
          <p:nvPr/>
        </p:nvPicPr>
        <p:blipFill>
          <a:blip r:embed="rId5" cstate="print"/>
          <a:srcRect l="74570" t="40034" b="18678"/>
          <a:stretch>
            <a:fillRect/>
          </a:stretch>
        </p:blipFill>
        <p:spPr bwMode="auto">
          <a:xfrm>
            <a:off x="539552" y="4293096"/>
            <a:ext cx="2160240" cy="2232248"/>
          </a:xfrm>
          <a:prstGeom prst="rect">
            <a:avLst/>
          </a:prstGeom>
          <a:noFill/>
        </p:spPr>
      </p:pic>
      <p:pic>
        <p:nvPicPr>
          <p:cNvPr id="9" name="Picture 2" descr="http://nature.hyperlink.cz/flora/photos/Bledule_jarni_Litovelsky_luh_09-03-02.jpg"/>
          <p:cNvPicPr>
            <a:picLocks noChangeAspect="1"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3203848" y="4509120"/>
            <a:ext cx="2492895" cy="1654659"/>
          </a:xfrm>
          <a:prstGeom prst="rect">
            <a:avLst/>
          </a:prstGeom>
          <a:noFill/>
        </p:spPr>
      </p:pic>
      <p:pic>
        <p:nvPicPr>
          <p:cNvPr id="6" name="Obrázek 5" descr="vych. Děr. rybník 243 (81).JPG"/>
          <p:cNvPicPr>
            <a:picLocks noChangeAspect="1"/>
          </p:cNvPicPr>
          <p:nvPr/>
        </p:nvPicPr>
        <p:blipFill>
          <a:blip r:embed="rId7" cstate="print"/>
          <a:srcRect l="34764" t="31340" r="36854" b="37817"/>
          <a:stretch>
            <a:fillRect/>
          </a:stretch>
        </p:blipFill>
        <p:spPr>
          <a:xfrm>
            <a:off x="6012160" y="4005064"/>
            <a:ext cx="2736304" cy="1973726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260648"/>
            <a:ext cx="32377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Poznáš je?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78502" y="4653136"/>
            <a:ext cx="159050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tulipán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88469" y="2069232"/>
            <a:ext cx="134831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narcis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15794" y="4797152"/>
            <a:ext cx="162057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hyacint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592843" y="1700808"/>
            <a:ext cx="14830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plicník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588224" y="5013176"/>
            <a:ext cx="181626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koniklec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35896" y="2132856"/>
            <a:ext cx="1944216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blatouch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" name="Picture 2" descr="E:\Jarní květiny+\třídit 157.JPG"/>
          <p:cNvPicPr>
            <a:picLocks noChangeAspect="1" noChangeArrowheads="1"/>
          </p:cNvPicPr>
          <p:nvPr/>
        </p:nvPicPr>
        <p:blipFill>
          <a:blip r:embed="rId2" cstate="print"/>
          <a:srcRect r="18637"/>
          <a:stretch>
            <a:fillRect/>
          </a:stretch>
        </p:blipFill>
        <p:spPr bwMode="auto">
          <a:xfrm>
            <a:off x="395536" y="1124744"/>
            <a:ext cx="2736304" cy="2232247"/>
          </a:xfrm>
          <a:prstGeom prst="rect">
            <a:avLst/>
          </a:prstGeom>
          <a:noFill/>
        </p:spPr>
      </p:pic>
      <p:pic>
        <p:nvPicPr>
          <p:cNvPr id="7" name="Picture 3" descr="C:\Users\notebook\Desktop\Jarní květiny+\P1160445.JPG"/>
          <p:cNvPicPr>
            <a:picLocks noChangeAspect="1" noChangeArrowheads="1"/>
          </p:cNvPicPr>
          <p:nvPr/>
        </p:nvPicPr>
        <p:blipFill>
          <a:blip r:embed="rId3" cstate="print"/>
          <a:srcRect l="15789" t="18502" r="12281" b="4847"/>
          <a:stretch>
            <a:fillRect/>
          </a:stretch>
        </p:blipFill>
        <p:spPr bwMode="auto">
          <a:xfrm>
            <a:off x="3203848" y="1340768"/>
            <a:ext cx="2952328" cy="2088232"/>
          </a:xfrm>
          <a:prstGeom prst="rect">
            <a:avLst/>
          </a:prstGeom>
          <a:noFill/>
        </p:spPr>
      </p:pic>
      <p:pic>
        <p:nvPicPr>
          <p:cNvPr id="6" name="Picture 2" descr="C:\Users\notebook\Desktop\Jarní květiny+\vych. Děr. rybník 243 (44).JPG"/>
          <p:cNvPicPr>
            <a:picLocks noChangeAspect="1" noChangeArrowheads="1"/>
          </p:cNvPicPr>
          <p:nvPr/>
        </p:nvPicPr>
        <p:blipFill>
          <a:blip r:embed="rId4" cstate="print"/>
          <a:srcRect l="35744" t="21541" r="26469" b="33839"/>
          <a:stretch>
            <a:fillRect/>
          </a:stretch>
        </p:blipFill>
        <p:spPr bwMode="auto">
          <a:xfrm>
            <a:off x="6300192" y="1052736"/>
            <a:ext cx="2664296" cy="2088232"/>
          </a:xfrm>
          <a:prstGeom prst="rect">
            <a:avLst/>
          </a:prstGeom>
          <a:noFill/>
        </p:spPr>
      </p:pic>
      <p:pic>
        <p:nvPicPr>
          <p:cNvPr id="8" name="Obrázek 7" descr="P1080193.JPG"/>
          <p:cNvPicPr>
            <a:picLocks noChangeAspect="1"/>
          </p:cNvPicPr>
          <p:nvPr/>
        </p:nvPicPr>
        <p:blipFill>
          <a:blip r:embed="rId5" cstate="print"/>
          <a:srcRect l="41529" t="25668" r="26526" b="29412"/>
          <a:stretch>
            <a:fillRect/>
          </a:stretch>
        </p:blipFill>
        <p:spPr>
          <a:xfrm>
            <a:off x="6516216" y="3933056"/>
            <a:ext cx="2314543" cy="2160240"/>
          </a:xfrm>
          <a:prstGeom prst="rect">
            <a:avLst/>
          </a:prstGeom>
        </p:spPr>
      </p:pic>
      <p:pic>
        <p:nvPicPr>
          <p:cNvPr id="3" name="Picture 2" descr="E:\Jarní květiny+\třídit 157.JPG"/>
          <p:cNvPicPr>
            <a:picLocks noChangeAspect="1" noChangeArrowheads="1"/>
          </p:cNvPicPr>
          <p:nvPr/>
        </p:nvPicPr>
        <p:blipFill>
          <a:blip r:embed="rId6" cstate="print"/>
          <a:srcRect l="4353" r="10765"/>
          <a:stretch>
            <a:fillRect/>
          </a:stretch>
        </p:blipFill>
        <p:spPr bwMode="auto">
          <a:xfrm>
            <a:off x="3419872" y="3861048"/>
            <a:ext cx="2808312" cy="2196000"/>
          </a:xfrm>
          <a:prstGeom prst="rect">
            <a:avLst/>
          </a:prstGeom>
          <a:noFill/>
        </p:spPr>
      </p:pic>
      <p:pic>
        <p:nvPicPr>
          <p:cNvPr id="5" name="Obrázek 4" descr="P1080194.JPG"/>
          <p:cNvPicPr>
            <a:picLocks noChangeAspect="1"/>
          </p:cNvPicPr>
          <p:nvPr/>
        </p:nvPicPr>
        <p:blipFill>
          <a:blip r:embed="rId7" cstate="print"/>
          <a:srcRect l="11928" r="4517"/>
          <a:stretch>
            <a:fillRect/>
          </a:stretch>
        </p:blipFill>
        <p:spPr>
          <a:xfrm>
            <a:off x="323528" y="3861048"/>
            <a:ext cx="2664296" cy="2116473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03648" y="404664"/>
            <a:ext cx="640027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Kde můžeš pozorovat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kapky rosy na trávě?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2638621" y="2967335"/>
            <a:ext cx="402161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914400" indent="-914400" algn="ctr">
              <a:buAutoNum type="alphaLcParenR"/>
            </a:pP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špičce</a:t>
            </a: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2690047" y="4149080"/>
            <a:ext cx="33396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b)  Na listu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2699792" y="5229200"/>
            <a:ext cx="3682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c)  U kořene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otebook\AppData\Local\Microsoft\Windows\Temporary Internet Files\Content.IE5\U1T7FKG6\MC900435925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733267"/>
            <a:ext cx="6497629" cy="52880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otebook\AppData\Local\Microsoft\Windows\Temporary Internet Files\Content.IE5\BHDTLSEN\MC900433824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764704"/>
            <a:ext cx="5544616" cy="56886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notebook\Desktop\Jarní květiny+\P108089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</p:spPr>
      </p:pic>
      <p:pic>
        <p:nvPicPr>
          <p:cNvPr id="4099" name="Picture 3" descr="C:\Users\notebook\Desktop\Jarní květiny+\P1080891.JP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9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Zdroje: Vlastní fotografie, volně přístupné kliparty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115</Words>
  <Application>Microsoft Office PowerPoint</Application>
  <PresentationFormat>Předvádění na obrazovce (4:3)</PresentationFormat>
  <Paragraphs>43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notebook</dc:creator>
  <cp:lastModifiedBy>Martin Králík</cp:lastModifiedBy>
  <cp:revision>24</cp:revision>
  <dcterms:created xsi:type="dcterms:W3CDTF">2011-03-12T13:04:11Z</dcterms:created>
  <dcterms:modified xsi:type="dcterms:W3CDTF">2012-04-08T09:01:48Z</dcterms:modified>
</cp:coreProperties>
</file>