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11"/>
  </p:notesMasterIdLst>
  <p:sldIdLst>
    <p:sldId id="273" r:id="rId2"/>
    <p:sldId id="274" r:id="rId3"/>
    <p:sldId id="256" r:id="rId4"/>
    <p:sldId id="262" r:id="rId5"/>
    <p:sldId id="268" r:id="rId6"/>
    <p:sldId id="267" r:id="rId7"/>
    <p:sldId id="269" r:id="rId8"/>
    <p:sldId id="270" r:id="rId9"/>
    <p:sldId id="275" r:id="rId10"/>
  </p:sldIdLst>
  <p:sldSz cx="12192000" cy="6858000"/>
  <p:notesSz cx="6797675" cy="9926638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6" d="100"/>
          <a:sy n="76" d="100"/>
        </p:scale>
        <p:origin x="540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4B94F3-E103-437B-A929-3565EE77896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</dgm:pt>
    <dgm:pt modelId="{C3471A4F-FEA7-4650-B220-25B857BF51B2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Statky podle dostupnosti</a:t>
          </a:r>
        </a:p>
      </dgm:t>
    </dgm:pt>
    <dgm:pt modelId="{41F04048-1143-44BB-B46B-232B75BF3BFA}" type="parTrans" cxnId="{4ECA8191-3E64-4E1A-884A-2D50485F9408}">
      <dgm:prSet/>
      <dgm:spPr/>
      <dgm:t>
        <a:bodyPr/>
        <a:lstStyle/>
        <a:p>
          <a:endParaRPr lang="cs-CZ"/>
        </a:p>
      </dgm:t>
    </dgm:pt>
    <dgm:pt modelId="{C7EFA228-592D-4D4A-B817-2A15E949A1D4}" type="sibTrans" cxnId="{4ECA8191-3E64-4E1A-884A-2D50485F9408}">
      <dgm:prSet/>
      <dgm:spPr/>
      <dgm:t>
        <a:bodyPr/>
        <a:lstStyle/>
        <a:p>
          <a:endParaRPr lang="cs-CZ"/>
        </a:p>
      </dgm:t>
    </dgm:pt>
    <dgm:pt modelId="{F84E4B50-BE63-4F2B-B42E-E1CBD39AA618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Statky volné</a:t>
          </a:r>
        </a:p>
      </dgm:t>
    </dgm:pt>
    <dgm:pt modelId="{DA4AC375-80B8-4958-9734-5B2639BE6400}" type="parTrans" cxnId="{B8EF05E2-A0D5-4ACD-9339-BB75B8E54E38}">
      <dgm:prSet/>
      <dgm:spPr/>
      <dgm:t>
        <a:bodyPr/>
        <a:lstStyle/>
        <a:p>
          <a:endParaRPr lang="cs-CZ"/>
        </a:p>
      </dgm:t>
    </dgm:pt>
    <dgm:pt modelId="{6CFD1557-71CD-4858-97DA-4C35C0837CD8}" type="sibTrans" cxnId="{B8EF05E2-A0D5-4ACD-9339-BB75B8E54E38}">
      <dgm:prSet/>
      <dgm:spPr/>
      <dgm:t>
        <a:bodyPr/>
        <a:lstStyle/>
        <a:p>
          <a:endParaRPr lang="cs-CZ"/>
        </a:p>
      </dgm:t>
    </dgm:pt>
    <dgm:pt modelId="{66037B9C-9EF4-4BAC-B85D-C23A0BF76445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= produkty přírody, které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jsou neomezeně k dispozici,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např. voda, vzduch</a:t>
          </a:r>
        </a:p>
      </dgm:t>
    </dgm:pt>
    <dgm:pt modelId="{EDCBD64D-D57D-464C-ABEE-70718B4CE649}" type="parTrans" cxnId="{6FE1E3E5-180E-461E-B7E4-91867C9DBD93}">
      <dgm:prSet/>
      <dgm:spPr/>
      <dgm:t>
        <a:bodyPr/>
        <a:lstStyle/>
        <a:p>
          <a:endParaRPr lang="cs-CZ"/>
        </a:p>
      </dgm:t>
    </dgm:pt>
    <dgm:pt modelId="{19EB3391-0DCD-4C98-86CC-7681E439B476}" type="sibTrans" cxnId="{6FE1E3E5-180E-461E-B7E4-91867C9DBD93}">
      <dgm:prSet/>
      <dgm:spPr/>
      <dgm:t>
        <a:bodyPr/>
        <a:lstStyle/>
        <a:p>
          <a:endParaRPr lang="cs-CZ"/>
        </a:p>
      </dgm:t>
    </dgm:pt>
    <dgm:pt modelId="{0BE22A0C-4090-4BF2-BEEF-C8987A159C3E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Statky ekonomické</a:t>
          </a:r>
        </a:p>
      </dgm:t>
    </dgm:pt>
    <dgm:pt modelId="{B1F8833B-74DB-4FA8-AA51-501DC81FBAC8}" type="parTrans" cxnId="{CAED27BC-A6D1-4A38-A659-D5041690C8D4}">
      <dgm:prSet/>
      <dgm:spPr/>
      <dgm:t>
        <a:bodyPr/>
        <a:lstStyle/>
        <a:p>
          <a:endParaRPr lang="cs-CZ"/>
        </a:p>
      </dgm:t>
    </dgm:pt>
    <dgm:pt modelId="{492FDF21-C719-44F6-ADC4-25E7E86CE058}" type="sibTrans" cxnId="{CAED27BC-A6D1-4A38-A659-D5041690C8D4}">
      <dgm:prSet/>
      <dgm:spPr/>
      <dgm:t>
        <a:bodyPr/>
        <a:lstStyle/>
        <a:p>
          <a:endParaRPr lang="cs-CZ"/>
        </a:p>
      </dgm:t>
    </dgm:pt>
    <dgm:pt modelId="{47989932-45F3-459A-9992-2620BE31A310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= produkty výrobní činnosti,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jejich množství je omezené,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např. body, oblečení, auto</a:t>
          </a:r>
        </a:p>
      </dgm:t>
    </dgm:pt>
    <dgm:pt modelId="{94D23262-AD62-4034-8055-F3A269B2B3FB}" type="parTrans" cxnId="{670C4835-7E46-4CEB-8CA5-90803C93F4ED}">
      <dgm:prSet/>
      <dgm:spPr/>
      <dgm:t>
        <a:bodyPr/>
        <a:lstStyle/>
        <a:p>
          <a:endParaRPr lang="cs-CZ"/>
        </a:p>
      </dgm:t>
    </dgm:pt>
    <dgm:pt modelId="{4BFE9BC9-E827-4596-9D1B-9D678C77D428}" type="sibTrans" cxnId="{670C4835-7E46-4CEB-8CA5-90803C93F4ED}">
      <dgm:prSet/>
      <dgm:spPr/>
      <dgm:t>
        <a:bodyPr/>
        <a:lstStyle/>
        <a:p>
          <a:endParaRPr lang="cs-CZ"/>
        </a:p>
      </dgm:t>
    </dgm:pt>
    <dgm:pt modelId="{8F3F2C76-6193-48E0-850C-43542D211F49}" type="pres">
      <dgm:prSet presAssocID="{0D4B94F3-E103-437B-A929-3565EE77896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4AD83845-CAB4-4B9C-A93E-EFCDF285A8D5}" type="pres">
      <dgm:prSet presAssocID="{C3471A4F-FEA7-4650-B220-25B857BF51B2}" presName="hierRoot1" presStyleCnt="0">
        <dgm:presLayoutVars>
          <dgm:hierBranch/>
        </dgm:presLayoutVars>
      </dgm:prSet>
      <dgm:spPr/>
    </dgm:pt>
    <dgm:pt modelId="{74B1844F-56AC-4232-BD1E-DD7F153519DD}" type="pres">
      <dgm:prSet presAssocID="{C3471A4F-FEA7-4650-B220-25B857BF51B2}" presName="rootComposite1" presStyleCnt="0"/>
      <dgm:spPr/>
    </dgm:pt>
    <dgm:pt modelId="{C318B040-D449-407F-9512-F0E04051511B}" type="pres">
      <dgm:prSet presAssocID="{C3471A4F-FEA7-4650-B220-25B857BF51B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AF0F5DA-9200-408B-94A7-49E9CD41581E}" type="pres">
      <dgm:prSet presAssocID="{C3471A4F-FEA7-4650-B220-25B857BF51B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60206F70-CD31-45BA-9E52-0405A54B5A35}" type="pres">
      <dgm:prSet presAssocID="{C3471A4F-FEA7-4650-B220-25B857BF51B2}" presName="hierChild2" presStyleCnt="0"/>
      <dgm:spPr/>
    </dgm:pt>
    <dgm:pt modelId="{29C781D1-7076-4EFE-B2CE-870439AA6BB9}" type="pres">
      <dgm:prSet presAssocID="{DA4AC375-80B8-4958-9734-5B2639BE6400}" presName="Name35" presStyleLbl="parChTrans1D2" presStyleIdx="0" presStyleCnt="2"/>
      <dgm:spPr/>
      <dgm:t>
        <a:bodyPr/>
        <a:lstStyle/>
        <a:p>
          <a:endParaRPr lang="cs-CZ"/>
        </a:p>
      </dgm:t>
    </dgm:pt>
    <dgm:pt modelId="{9FEA6161-D475-4A01-A6B1-4E3815BAFC01}" type="pres">
      <dgm:prSet presAssocID="{F84E4B50-BE63-4F2B-B42E-E1CBD39AA618}" presName="hierRoot2" presStyleCnt="0">
        <dgm:presLayoutVars>
          <dgm:hierBranch/>
        </dgm:presLayoutVars>
      </dgm:prSet>
      <dgm:spPr/>
    </dgm:pt>
    <dgm:pt modelId="{B35E6FBE-1311-491F-B0CF-66A024D01521}" type="pres">
      <dgm:prSet presAssocID="{F84E4B50-BE63-4F2B-B42E-E1CBD39AA618}" presName="rootComposite" presStyleCnt="0"/>
      <dgm:spPr/>
    </dgm:pt>
    <dgm:pt modelId="{01C19D02-A860-4E84-9A7D-0FD66F2B75F6}" type="pres">
      <dgm:prSet presAssocID="{F84E4B50-BE63-4F2B-B42E-E1CBD39AA618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F548C64-EF0B-4E31-994D-FF00FD2B929A}" type="pres">
      <dgm:prSet presAssocID="{F84E4B50-BE63-4F2B-B42E-E1CBD39AA618}" presName="rootConnector" presStyleLbl="node2" presStyleIdx="0" presStyleCnt="2"/>
      <dgm:spPr/>
      <dgm:t>
        <a:bodyPr/>
        <a:lstStyle/>
        <a:p>
          <a:endParaRPr lang="cs-CZ"/>
        </a:p>
      </dgm:t>
    </dgm:pt>
    <dgm:pt modelId="{807F90E5-9086-496F-A9F4-FBDF179FBBA4}" type="pres">
      <dgm:prSet presAssocID="{F84E4B50-BE63-4F2B-B42E-E1CBD39AA618}" presName="hierChild4" presStyleCnt="0"/>
      <dgm:spPr/>
    </dgm:pt>
    <dgm:pt modelId="{6152FCC8-299D-4D6A-9B18-3BB42EF8770C}" type="pres">
      <dgm:prSet presAssocID="{EDCBD64D-D57D-464C-ABEE-70718B4CE649}" presName="Name35" presStyleLbl="parChTrans1D3" presStyleIdx="0" presStyleCnt="2"/>
      <dgm:spPr/>
      <dgm:t>
        <a:bodyPr/>
        <a:lstStyle/>
        <a:p>
          <a:endParaRPr lang="cs-CZ"/>
        </a:p>
      </dgm:t>
    </dgm:pt>
    <dgm:pt modelId="{6742213C-F1B2-4432-94F6-1785FB882456}" type="pres">
      <dgm:prSet presAssocID="{66037B9C-9EF4-4BAC-B85D-C23A0BF76445}" presName="hierRoot2" presStyleCnt="0">
        <dgm:presLayoutVars>
          <dgm:hierBranch val="r"/>
        </dgm:presLayoutVars>
      </dgm:prSet>
      <dgm:spPr/>
    </dgm:pt>
    <dgm:pt modelId="{BB74C819-1246-488F-90F2-995C9F74FDFA}" type="pres">
      <dgm:prSet presAssocID="{66037B9C-9EF4-4BAC-B85D-C23A0BF76445}" presName="rootComposite" presStyleCnt="0"/>
      <dgm:spPr/>
    </dgm:pt>
    <dgm:pt modelId="{70EE0AE0-3862-4C68-AC81-84A94F8076BB}" type="pres">
      <dgm:prSet presAssocID="{66037B9C-9EF4-4BAC-B85D-C23A0BF76445}" presName="rootText" presStyleLbl="node3" presStyleIdx="0" presStyleCnt="2" custScaleX="16255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1299E2A-47D6-428E-85FD-09168A0CEE21}" type="pres">
      <dgm:prSet presAssocID="{66037B9C-9EF4-4BAC-B85D-C23A0BF76445}" presName="rootConnector" presStyleLbl="node3" presStyleIdx="0" presStyleCnt="2"/>
      <dgm:spPr/>
      <dgm:t>
        <a:bodyPr/>
        <a:lstStyle/>
        <a:p>
          <a:endParaRPr lang="cs-CZ"/>
        </a:p>
      </dgm:t>
    </dgm:pt>
    <dgm:pt modelId="{D74829BA-BF84-4AFB-84BF-6F652059DB76}" type="pres">
      <dgm:prSet presAssocID="{66037B9C-9EF4-4BAC-B85D-C23A0BF76445}" presName="hierChild4" presStyleCnt="0"/>
      <dgm:spPr/>
    </dgm:pt>
    <dgm:pt modelId="{0F07DC1D-3E25-48BF-A3B0-BC74B3D54362}" type="pres">
      <dgm:prSet presAssocID="{66037B9C-9EF4-4BAC-B85D-C23A0BF76445}" presName="hierChild5" presStyleCnt="0"/>
      <dgm:spPr/>
    </dgm:pt>
    <dgm:pt modelId="{2080C8C4-4B5E-49BA-A45E-A808E066FCC6}" type="pres">
      <dgm:prSet presAssocID="{F84E4B50-BE63-4F2B-B42E-E1CBD39AA618}" presName="hierChild5" presStyleCnt="0"/>
      <dgm:spPr/>
    </dgm:pt>
    <dgm:pt modelId="{6D36467C-DD03-4B84-9E01-7749B150B33B}" type="pres">
      <dgm:prSet presAssocID="{B1F8833B-74DB-4FA8-AA51-501DC81FBAC8}" presName="Name35" presStyleLbl="parChTrans1D2" presStyleIdx="1" presStyleCnt="2"/>
      <dgm:spPr/>
      <dgm:t>
        <a:bodyPr/>
        <a:lstStyle/>
        <a:p>
          <a:endParaRPr lang="cs-CZ"/>
        </a:p>
      </dgm:t>
    </dgm:pt>
    <dgm:pt modelId="{211169C8-43B6-4838-B06E-10AF3EAAA485}" type="pres">
      <dgm:prSet presAssocID="{0BE22A0C-4090-4BF2-BEEF-C8987A159C3E}" presName="hierRoot2" presStyleCnt="0">
        <dgm:presLayoutVars>
          <dgm:hierBranch/>
        </dgm:presLayoutVars>
      </dgm:prSet>
      <dgm:spPr/>
    </dgm:pt>
    <dgm:pt modelId="{C6E21D5C-8C13-443E-9C61-C2FEA52124C3}" type="pres">
      <dgm:prSet presAssocID="{0BE22A0C-4090-4BF2-BEEF-C8987A159C3E}" presName="rootComposite" presStyleCnt="0"/>
      <dgm:spPr/>
    </dgm:pt>
    <dgm:pt modelId="{244A64AB-F2E1-4CE3-918F-88772B2F3587}" type="pres">
      <dgm:prSet presAssocID="{0BE22A0C-4090-4BF2-BEEF-C8987A159C3E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3F8881C-17C5-4F71-B11D-563756209FB5}" type="pres">
      <dgm:prSet presAssocID="{0BE22A0C-4090-4BF2-BEEF-C8987A159C3E}" presName="rootConnector" presStyleLbl="node2" presStyleIdx="1" presStyleCnt="2"/>
      <dgm:spPr/>
      <dgm:t>
        <a:bodyPr/>
        <a:lstStyle/>
        <a:p>
          <a:endParaRPr lang="cs-CZ"/>
        </a:p>
      </dgm:t>
    </dgm:pt>
    <dgm:pt modelId="{88B96F09-C5D6-46AC-A997-EEC1B2CC32B6}" type="pres">
      <dgm:prSet presAssocID="{0BE22A0C-4090-4BF2-BEEF-C8987A159C3E}" presName="hierChild4" presStyleCnt="0"/>
      <dgm:spPr/>
    </dgm:pt>
    <dgm:pt modelId="{22A9A4FF-FC2A-4BD1-8F1E-73444F92E481}" type="pres">
      <dgm:prSet presAssocID="{94D23262-AD62-4034-8055-F3A269B2B3FB}" presName="Name35" presStyleLbl="parChTrans1D3" presStyleIdx="1" presStyleCnt="2"/>
      <dgm:spPr/>
      <dgm:t>
        <a:bodyPr/>
        <a:lstStyle/>
        <a:p>
          <a:endParaRPr lang="cs-CZ"/>
        </a:p>
      </dgm:t>
    </dgm:pt>
    <dgm:pt modelId="{9830A72B-B5D3-45CB-9AFA-F83DA192FE3C}" type="pres">
      <dgm:prSet presAssocID="{47989932-45F3-459A-9992-2620BE31A310}" presName="hierRoot2" presStyleCnt="0">
        <dgm:presLayoutVars>
          <dgm:hierBranch val="r"/>
        </dgm:presLayoutVars>
      </dgm:prSet>
      <dgm:spPr/>
    </dgm:pt>
    <dgm:pt modelId="{597592AF-B112-49E2-955C-1153415FD904}" type="pres">
      <dgm:prSet presAssocID="{47989932-45F3-459A-9992-2620BE31A310}" presName="rootComposite" presStyleCnt="0"/>
      <dgm:spPr/>
    </dgm:pt>
    <dgm:pt modelId="{E7418F6B-B545-49D0-9E74-E9B4EA636107}" type="pres">
      <dgm:prSet presAssocID="{47989932-45F3-459A-9992-2620BE31A310}" presName="rootText" presStyleLbl="node3" presStyleIdx="1" presStyleCnt="2" custScaleX="1704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B3E268F-E3D2-4C01-B6DE-DDAB803EC637}" type="pres">
      <dgm:prSet presAssocID="{47989932-45F3-459A-9992-2620BE31A310}" presName="rootConnector" presStyleLbl="node3" presStyleIdx="1" presStyleCnt="2"/>
      <dgm:spPr/>
      <dgm:t>
        <a:bodyPr/>
        <a:lstStyle/>
        <a:p>
          <a:endParaRPr lang="cs-CZ"/>
        </a:p>
      </dgm:t>
    </dgm:pt>
    <dgm:pt modelId="{4AFC63D9-BED0-489F-AB81-46515716E366}" type="pres">
      <dgm:prSet presAssocID="{47989932-45F3-459A-9992-2620BE31A310}" presName="hierChild4" presStyleCnt="0"/>
      <dgm:spPr/>
    </dgm:pt>
    <dgm:pt modelId="{31D31C54-2F48-4D06-AF8D-3B3BB6AB6A58}" type="pres">
      <dgm:prSet presAssocID="{47989932-45F3-459A-9992-2620BE31A310}" presName="hierChild5" presStyleCnt="0"/>
      <dgm:spPr/>
    </dgm:pt>
    <dgm:pt modelId="{65B62BA2-A237-4B9C-86C4-52A3C6886BE8}" type="pres">
      <dgm:prSet presAssocID="{0BE22A0C-4090-4BF2-BEEF-C8987A159C3E}" presName="hierChild5" presStyleCnt="0"/>
      <dgm:spPr/>
    </dgm:pt>
    <dgm:pt modelId="{AA52BB8F-70BF-449A-A34E-C3545934CF9C}" type="pres">
      <dgm:prSet presAssocID="{C3471A4F-FEA7-4650-B220-25B857BF51B2}" presName="hierChild3" presStyleCnt="0"/>
      <dgm:spPr/>
    </dgm:pt>
  </dgm:ptLst>
  <dgm:cxnLst>
    <dgm:cxn modelId="{4ECA8191-3E64-4E1A-884A-2D50485F9408}" srcId="{0D4B94F3-E103-437B-A929-3565EE77896D}" destId="{C3471A4F-FEA7-4650-B220-25B857BF51B2}" srcOrd="0" destOrd="0" parTransId="{41F04048-1143-44BB-B46B-232B75BF3BFA}" sibTransId="{C7EFA228-592D-4D4A-B817-2A15E949A1D4}"/>
    <dgm:cxn modelId="{6F460048-9500-478F-8833-A740E6E6AF41}" type="presOf" srcId="{C3471A4F-FEA7-4650-B220-25B857BF51B2}" destId="{C318B040-D449-407F-9512-F0E04051511B}" srcOrd="0" destOrd="0" presId="urn:microsoft.com/office/officeart/2005/8/layout/orgChart1"/>
    <dgm:cxn modelId="{D61E223D-3BAF-42AE-9203-B99C3983E0F0}" type="presOf" srcId="{F84E4B50-BE63-4F2B-B42E-E1CBD39AA618}" destId="{8F548C64-EF0B-4E31-994D-FF00FD2B929A}" srcOrd="1" destOrd="0" presId="urn:microsoft.com/office/officeart/2005/8/layout/orgChart1"/>
    <dgm:cxn modelId="{90266225-DD3E-4982-BBF0-C5894C422553}" type="presOf" srcId="{F84E4B50-BE63-4F2B-B42E-E1CBD39AA618}" destId="{01C19D02-A860-4E84-9A7D-0FD66F2B75F6}" srcOrd="0" destOrd="0" presId="urn:microsoft.com/office/officeart/2005/8/layout/orgChart1"/>
    <dgm:cxn modelId="{CBC5ABE3-E5D9-4FBE-9DAD-E1654CC7A314}" type="presOf" srcId="{47989932-45F3-459A-9992-2620BE31A310}" destId="{E7418F6B-B545-49D0-9E74-E9B4EA636107}" srcOrd="0" destOrd="0" presId="urn:microsoft.com/office/officeart/2005/8/layout/orgChart1"/>
    <dgm:cxn modelId="{81C02E37-2E3C-4433-990F-9CF0FC431B23}" type="presOf" srcId="{0D4B94F3-E103-437B-A929-3565EE77896D}" destId="{8F3F2C76-6193-48E0-850C-43542D211F49}" srcOrd="0" destOrd="0" presId="urn:microsoft.com/office/officeart/2005/8/layout/orgChart1"/>
    <dgm:cxn modelId="{3C559937-77B9-4ADE-AE44-E270191104EA}" type="presOf" srcId="{EDCBD64D-D57D-464C-ABEE-70718B4CE649}" destId="{6152FCC8-299D-4D6A-9B18-3BB42EF8770C}" srcOrd="0" destOrd="0" presId="urn:microsoft.com/office/officeart/2005/8/layout/orgChart1"/>
    <dgm:cxn modelId="{DF32782E-DD02-4EE3-8A12-953EE5D2B75A}" type="presOf" srcId="{0BE22A0C-4090-4BF2-BEEF-C8987A159C3E}" destId="{63F8881C-17C5-4F71-B11D-563756209FB5}" srcOrd="1" destOrd="0" presId="urn:microsoft.com/office/officeart/2005/8/layout/orgChart1"/>
    <dgm:cxn modelId="{B7A18D14-2E29-4734-9D0B-CB196E7EB6D0}" type="presOf" srcId="{B1F8833B-74DB-4FA8-AA51-501DC81FBAC8}" destId="{6D36467C-DD03-4B84-9E01-7749B150B33B}" srcOrd="0" destOrd="0" presId="urn:microsoft.com/office/officeart/2005/8/layout/orgChart1"/>
    <dgm:cxn modelId="{F7C33DC8-5534-4D0E-A143-9F2792E65059}" type="presOf" srcId="{C3471A4F-FEA7-4650-B220-25B857BF51B2}" destId="{BAF0F5DA-9200-408B-94A7-49E9CD41581E}" srcOrd="1" destOrd="0" presId="urn:microsoft.com/office/officeart/2005/8/layout/orgChart1"/>
    <dgm:cxn modelId="{670C4835-7E46-4CEB-8CA5-90803C93F4ED}" srcId="{0BE22A0C-4090-4BF2-BEEF-C8987A159C3E}" destId="{47989932-45F3-459A-9992-2620BE31A310}" srcOrd="0" destOrd="0" parTransId="{94D23262-AD62-4034-8055-F3A269B2B3FB}" sibTransId="{4BFE9BC9-E827-4596-9D1B-9D678C77D428}"/>
    <dgm:cxn modelId="{1F1DCCC6-48CE-4584-AAE7-B58774E90E4A}" type="presOf" srcId="{DA4AC375-80B8-4958-9734-5B2639BE6400}" destId="{29C781D1-7076-4EFE-B2CE-870439AA6BB9}" srcOrd="0" destOrd="0" presId="urn:microsoft.com/office/officeart/2005/8/layout/orgChart1"/>
    <dgm:cxn modelId="{B8EF05E2-A0D5-4ACD-9339-BB75B8E54E38}" srcId="{C3471A4F-FEA7-4650-B220-25B857BF51B2}" destId="{F84E4B50-BE63-4F2B-B42E-E1CBD39AA618}" srcOrd="0" destOrd="0" parTransId="{DA4AC375-80B8-4958-9734-5B2639BE6400}" sibTransId="{6CFD1557-71CD-4858-97DA-4C35C0837CD8}"/>
    <dgm:cxn modelId="{F0AFC90A-8FE1-4F04-8E57-211B6525A742}" type="presOf" srcId="{66037B9C-9EF4-4BAC-B85D-C23A0BF76445}" destId="{70EE0AE0-3862-4C68-AC81-84A94F8076BB}" srcOrd="0" destOrd="0" presId="urn:microsoft.com/office/officeart/2005/8/layout/orgChart1"/>
    <dgm:cxn modelId="{7C9DA21A-8C5F-40A9-BF2C-4386C1914AD0}" type="presOf" srcId="{47989932-45F3-459A-9992-2620BE31A310}" destId="{DB3E268F-E3D2-4C01-B6DE-DDAB803EC637}" srcOrd="1" destOrd="0" presId="urn:microsoft.com/office/officeart/2005/8/layout/orgChart1"/>
    <dgm:cxn modelId="{8E428F4C-5269-40F2-94B5-D0FE3ADC4901}" type="presOf" srcId="{94D23262-AD62-4034-8055-F3A269B2B3FB}" destId="{22A9A4FF-FC2A-4BD1-8F1E-73444F92E481}" srcOrd="0" destOrd="0" presId="urn:microsoft.com/office/officeart/2005/8/layout/orgChart1"/>
    <dgm:cxn modelId="{E9D3588C-8CAA-4774-80A0-F30318C673AE}" type="presOf" srcId="{0BE22A0C-4090-4BF2-BEEF-C8987A159C3E}" destId="{244A64AB-F2E1-4CE3-918F-88772B2F3587}" srcOrd="0" destOrd="0" presId="urn:microsoft.com/office/officeart/2005/8/layout/orgChart1"/>
    <dgm:cxn modelId="{6A0CAA4E-AE82-4CA5-BDBA-D5DEE51D4A55}" type="presOf" srcId="{66037B9C-9EF4-4BAC-B85D-C23A0BF76445}" destId="{E1299E2A-47D6-428E-85FD-09168A0CEE21}" srcOrd="1" destOrd="0" presId="urn:microsoft.com/office/officeart/2005/8/layout/orgChart1"/>
    <dgm:cxn modelId="{CAED27BC-A6D1-4A38-A659-D5041690C8D4}" srcId="{C3471A4F-FEA7-4650-B220-25B857BF51B2}" destId="{0BE22A0C-4090-4BF2-BEEF-C8987A159C3E}" srcOrd="1" destOrd="0" parTransId="{B1F8833B-74DB-4FA8-AA51-501DC81FBAC8}" sibTransId="{492FDF21-C719-44F6-ADC4-25E7E86CE058}"/>
    <dgm:cxn modelId="{6FE1E3E5-180E-461E-B7E4-91867C9DBD93}" srcId="{F84E4B50-BE63-4F2B-B42E-E1CBD39AA618}" destId="{66037B9C-9EF4-4BAC-B85D-C23A0BF76445}" srcOrd="0" destOrd="0" parTransId="{EDCBD64D-D57D-464C-ABEE-70718B4CE649}" sibTransId="{19EB3391-0DCD-4C98-86CC-7681E439B476}"/>
    <dgm:cxn modelId="{DE3D5C42-3F65-47EA-B51E-27999199D4C1}" type="presParOf" srcId="{8F3F2C76-6193-48E0-850C-43542D211F49}" destId="{4AD83845-CAB4-4B9C-A93E-EFCDF285A8D5}" srcOrd="0" destOrd="0" presId="urn:microsoft.com/office/officeart/2005/8/layout/orgChart1"/>
    <dgm:cxn modelId="{D3E674F3-4334-4653-A85F-C36C2EE8B9C5}" type="presParOf" srcId="{4AD83845-CAB4-4B9C-A93E-EFCDF285A8D5}" destId="{74B1844F-56AC-4232-BD1E-DD7F153519DD}" srcOrd="0" destOrd="0" presId="urn:microsoft.com/office/officeart/2005/8/layout/orgChart1"/>
    <dgm:cxn modelId="{154F1018-F94A-4820-B3BA-2BD53A4FAF3B}" type="presParOf" srcId="{74B1844F-56AC-4232-BD1E-DD7F153519DD}" destId="{C318B040-D449-407F-9512-F0E04051511B}" srcOrd="0" destOrd="0" presId="urn:microsoft.com/office/officeart/2005/8/layout/orgChart1"/>
    <dgm:cxn modelId="{2CCE96FD-6F44-45F1-85F9-05E43ED5B891}" type="presParOf" srcId="{74B1844F-56AC-4232-BD1E-DD7F153519DD}" destId="{BAF0F5DA-9200-408B-94A7-49E9CD41581E}" srcOrd="1" destOrd="0" presId="urn:microsoft.com/office/officeart/2005/8/layout/orgChart1"/>
    <dgm:cxn modelId="{3ACF80F4-2176-480B-A79B-BB897D73C9A4}" type="presParOf" srcId="{4AD83845-CAB4-4B9C-A93E-EFCDF285A8D5}" destId="{60206F70-CD31-45BA-9E52-0405A54B5A35}" srcOrd="1" destOrd="0" presId="urn:microsoft.com/office/officeart/2005/8/layout/orgChart1"/>
    <dgm:cxn modelId="{15E3DCEC-BB07-497A-B2F5-0DCEC88C9F3D}" type="presParOf" srcId="{60206F70-CD31-45BA-9E52-0405A54B5A35}" destId="{29C781D1-7076-4EFE-B2CE-870439AA6BB9}" srcOrd="0" destOrd="0" presId="urn:microsoft.com/office/officeart/2005/8/layout/orgChart1"/>
    <dgm:cxn modelId="{9C9810BF-9D2D-4799-944E-906CDCB7ABB4}" type="presParOf" srcId="{60206F70-CD31-45BA-9E52-0405A54B5A35}" destId="{9FEA6161-D475-4A01-A6B1-4E3815BAFC01}" srcOrd="1" destOrd="0" presId="urn:microsoft.com/office/officeart/2005/8/layout/orgChart1"/>
    <dgm:cxn modelId="{3CD3113C-3370-4F36-B747-06E52C0BA605}" type="presParOf" srcId="{9FEA6161-D475-4A01-A6B1-4E3815BAFC01}" destId="{B35E6FBE-1311-491F-B0CF-66A024D01521}" srcOrd="0" destOrd="0" presId="urn:microsoft.com/office/officeart/2005/8/layout/orgChart1"/>
    <dgm:cxn modelId="{BD5CFCFB-7AFA-49EF-B3D7-4968ECDBEB85}" type="presParOf" srcId="{B35E6FBE-1311-491F-B0CF-66A024D01521}" destId="{01C19D02-A860-4E84-9A7D-0FD66F2B75F6}" srcOrd="0" destOrd="0" presId="urn:microsoft.com/office/officeart/2005/8/layout/orgChart1"/>
    <dgm:cxn modelId="{AF6E051E-F4F9-43B9-8561-7830732F1B4F}" type="presParOf" srcId="{B35E6FBE-1311-491F-B0CF-66A024D01521}" destId="{8F548C64-EF0B-4E31-994D-FF00FD2B929A}" srcOrd="1" destOrd="0" presId="urn:microsoft.com/office/officeart/2005/8/layout/orgChart1"/>
    <dgm:cxn modelId="{317B37BD-363B-4653-B7F9-BD370E66BBAD}" type="presParOf" srcId="{9FEA6161-D475-4A01-A6B1-4E3815BAFC01}" destId="{807F90E5-9086-496F-A9F4-FBDF179FBBA4}" srcOrd="1" destOrd="0" presId="urn:microsoft.com/office/officeart/2005/8/layout/orgChart1"/>
    <dgm:cxn modelId="{59EABACD-D061-412A-ADF8-AD307EDD4EBF}" type="presParOf" srcId="{807F90E5-9086-496F-A9F4-FBDF179FBBA4}" destId="{6152FCC8-299D-4D6A-9B18-3BB42EF8770C}" srcOrd="0" destOrd="0" presId="urn:microsoft.com/office/officeart/2005/8/layout/orgChart1"/>
    <dgm:cxn modelId="{7EC0C12D-7E5E-4063-AF81-3119488F7554}" type="presParOf" srcId="{807F90E5-9086-496F-A9F4-FBDF179FBBA4}" destId="{6742213C-F1B2-4432-94F6-1785FB882456}" srcOrd="1" destOrd="0" presId="urn:microsoft.com/office/officeart/2005/8/layout/orgChart1"/>
    <dgm:cxn modelId="{6E139ABE-4A1D-4FB1-993B-D744C47F2E14}" type="presParOf" srcId="{6742213C-F1B2-4432-94F6-1785FB882456}" destId="{BB74C819-1246-488F-90F2-995C9F74FDFA}" srcOrd="0" destOrd="0" presId="urn:microsoft.com/office/officeart/2005/8/layout/orgChart1"/>
    <dgm:cxn modelId="{24B34AFD-F329-4BEA-B3CC-6EE55C137A82}" type="presParOf" srcId="{BB74C819-1246-488F-90F2-995C9F74FDFA}" destId="{70EE0AE0-3862-4C68-AC81-84A94F8076BB}" srcOrd="0" destOrd="0" presId="urn:microsoft.com/office/officeart/2005/8/layout/orgChart1"/>
    <dgm:cxn modelId="{2B4367C3-7C65-46BF-B1A9-75406A876163}" type="presParOf" srcId="{BB74C819-1246-488F-90F2-995C9F74FDFA}" destId="{E1299E2A-47D6-428E-85FD-09168A0CEE21}" srcOrd="1" destOrd="0" presId="urn:microsoft.com/office/officeart/2005/8/layout/orgChart1"/>
    <dgm:cxn modelId="{A50946AE-7EA9-4981-AC91-0E2880490BF2}" type="presParOf" srcId="{6742213C-F1B2-4432-94F6-1785FB882456}" destId="{D74829BA-BF84-4AFB-84BF-6F652059DB76}" srcOrd="1" destOrd="0" presId="urn:microsoft.com/office/officeart/2005/8/layout/orgChart1"/>
    <dgm:cxn modelId="{D1439ACB-ECC3-4ED9-B489-43ACFCB92EC6}" type="presParOf" srcId="{6742213C-F1B2-4432-94F6-1785FB882456}" destId="{0F07DC1D-3E25-48BF-A3B0-BC74B3D54362}" srcOrd="2" destOrd="0" presId="urn:microsoft.com/office/officeart/2005/8/layout/orgChart1"/>
    <dgm:cxn modelId="{03AC9DE7-DDF3-4267-9FB0-ECC3AB9CE47D}" type="presParOf" srcId="{9FEA6161-D475-4A01-A6B1-4E3815BAFC01}" destId="{2080C8C4-4B5E-49BA-A45E-A808E066FCC6}" srcOrd="2" destOrd="0" presId="urn:microsoft.com/office/officeart/2005/8/layout/orgChart1"/>
    <dgm:cxn modelId="{E7DE4F45-9095-402D-A9CC-FD782D7C5460}" type="presParOf" srcId="{60206F70-CD31-45BA-9E52-0405A54B5A35}" destId="{6D36467C-DD03-4B84-9E01-7749B150B33B}" srcOrd="2" destOrd="0" presId="urn:microsoft.com/office/officeart/2005/8/layout/orgChart1"/>
    <dgm:cxn modelId="{9ABF0848-034C-4267-908E-74A10A08A468}" type="presParOf" srcId="{60206F70-CD31-45BA-9E52-0405A54B5A35}" destId="{211169C8-43B6-4838-B06E-10AF3EAAA485}" srcOrd="3" destOrd="0" presId="urn:microsoft.com/office/officeart/2005/8/layout/orgChart1"/>
    <dgm:cxn modelId="{4E508BFA-807B-4D2A-B6F4-1ABA07F2191D}" type="presParOf" srcId="{211169C8-43B6-4838-B06E-10AF3EAAA485}" destId="{C6E21D5C-8C13-443E-9C61-C2FEA52124C3}" srcOrd="0" destOrd="0" presId="urn:microsoft.com/office/officeart/2005/8/layout/orgChart1"/>
    <dgm:cxn modelId="{599E494C-ADD3-48F5-A079-6E9E7049F559}" type="presParOf" srcId="{C6E21D5C-8C13-443E-9C61-C2FEA52124C3}" destId="{244A64AB-F2E1-4CE3-918F-88772B2F3587}" srcOrd="0" destOrd="0" presId="urn:microsoft.com/office/officeart/2005/8/layout/orgChart1"/>
    <dgm:cxn modelId="{802BFBEF-E480-4D0D-88E8-036D9E50FCF1}" type="presParOf" srcId="{C6E21D5C-8C13-443E-9C61-C2FEA52124C3}" destId="{63F8881C-17C5-4F71-B11D-563756209FB5}" srcOrd="1" destOrd="0" presId="urn:microsoft.com/office/officeart/2005/8/layout/orgChart1"/>
    <dgm:cxn modelId="{CE0BC7B7-A583-4E01-8F41-3A77A171E406}" type="presParOf" srcId="{211169C8-43B6-4838-B06E-10AF3EAAA485}" destId="{88B96F09-C5D6-46AC-A997-EEC1B2CC32B6}" srcOrd="1" destOrd="0" presId="urn:microsoft.com/office/officeart/2005/8/layout/orgChart1"/>
    <dgm:cxn modelId="{7F3BBB59-F9E9-4B33-BC73-E4874771EF51}" type="presParOf" srcId="{88B96F09-C5D6-46AC-A997-EEC1B2CC32B6}" destId="{22A9A4FF-FC2A-4BD1-8F1E-73444F92E481}" srcOrd="0" destOrd="0" presId="urn:microsoft.com/office/officeart/2005/8/layout/orgChart1"/>
    <dgm:cxn modelId="{8A56C4D0-4279-45D9-87EB-895F8D0A249D}" type="presParOf" srcId="{88B96F09-C5D6-46AC-A997-EEC1B2CC32B6}" destId="{9830A72B-B5D3-45CB-9AFA-F83DA192FE3C}" srcOrd="1" destOrd="0" presId="urn:microsoft.com/office/officeart/2005/8/layout/orgChart1"/>
    <dgm:cxn modelId="{58FCD03B-CE1C-4B68-9311-9D6AC8A221EE}" type="presParOf" srcId="{9830A72B-B5D3-45CB-9AFA-F83DA192FE3C}" destId="{597592AF-B112-49E2-955C-1153415FD904}" srcOrd="0" destOrd="0" presId="urn:microsoft.com/office/officeart/2005/8/layout/orgChart1"/>
    <dgm:cxn modelId="{CAE24C3F-2F29-46F3-8F3E-5D119E88519A}" type="presParOf" srcId="{597592AF-B112-49E2-955C-1153415FD904}" destId="{E7418F6B-B545-49D0-9E74-E9B4EA636107}" srcOrd="0" destOrd="0" presId="urn:microsoft.com/office/officeart/2005/8/layout/orgChart1"/>
    <dgm:cxn modelId="{722E5CF2-A369-4062-A736-43983CE6093E}" type="presParOf" srcId="{597592AF-B112-49E2-955C-1153415FD904}" destId="{DB3E268F-E3D2-4C01-B6DE-DDAB803EC637}" srcOrd="1" destOrd="0" presId="urn:microsoft.com/office/officeart/2005/8/layout/orgChart1"/>
    <dgm:cxn modelId="{E0A74092-DFCD-485B-AA1F-B9D65DCA55F9}" type="presParOf" srcId="{9830A72B-B5D3-45CB-9AFA-F83DA192FE3C}" destId="{4AFC63D9-BED0-489F-AB81-46515716E366}" srcOrd="1" destOrd="0" presId="urn:microsoft.com/office/officeart/2005/8/layout/orgChart1"/>
    <dgm:cxn modelId="{0229F7A0-D8F9-4C50-8FEE-750648F6CBEA}" type="presParOf" srcId="{9830A72B-B5D3-45CB-9AFA-F83DA192FE3C}" destId="{31D31C54-2F48-4D06-AF8D-3B3BB6AB6A58}" srcOrd="2" destOrd="0" presId="urn:microsoft.com/office/officeart/2005/8/layout/orgChart1"/>
    <dgm:cxn modelId="{86A830FB-179A-42F1-A23D-15FB341DB9CD}" type="presParOf" srcId="{211169C8-43B6-4838-B06E-10AF3EAAA485}" destId="{65B62BA2-A237-4B9C-86C4-52A3C6886BE8}" srcOrd="2" destOrd="0" presId="urn:microsoft.com/office/officeart/2005/8/layout/orgChart1"/>
    <dgm:cxn modelId="{E2D638FB-8A9B-4405-9FF8-671331192D16}" type="presParOf" srcId="{4AD83845-CAB4-4B9C-A93E-EFCDF285A8D5}" destId="{AA52BB8F-70BF-449A-A34E-C3545934CF9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F23327-4BFC-4CED-9586-1BF8C6A5C538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</dgm:pt>
    <dgm:pt modelId="{DE549DB7-5324-49F2-94FE-6EFFC87902E7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Statky podle podstaty</a:t>
          </a:r>
        </a:p>
      </dgm:t>
    </dgm:pt>
    <dgm:pt modelId="{5D0DE233-6D57-4E2E-BF2B-97E374861D42}" type="parTrans" cxnId="{147B11A7-5046-4213-9971-E7C82F80596B}">
      <dgm:prSet/>
      <dgm:spPr/>
      <dgm:t>
        <a:bodyPr/>
        <a:lstStyle/>
        <a:p>
          <a:endParaRPr lang="cs-CZ"/>
        </a:p>
      </dgm:t>
    </dgm:pt>
    <dgm:pt modelId="{078A1B88-959A-4F86-80F6-1BEE85158346}" type="sibTrans" cxnId="{147B11A7-5046-4213-9971-E7C82F80596B}">
      <dgm:prSet/>
      <dgm:spPr/>
      <dgm:t>
        <a:bodyPr/>
        <a:lstStyle/>
        <a:p>
          <a:endParaRPr lang="cs-CZ"/>
        </a:p>
      </dgm:t>
    </dgm:pt>
    <dgm:pt modelId="{17EAE891-3580-4513-A58E-6E9E45EEBEA9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Statky hmotné</a:t>
          </a:r>
        </a:p>
      </dgm:t>
    </dgm:pt>
    <dgm:pt modelId="{ACE42FC4-C211-48B0-A97B-536566A59811}" type="parTrans" cxnId="{C2D21DA2-4766-4D40-8CB2-8BF68DA0F3AB}">
      <dgm:prSet/>
      <dgm:spPr/>
      <dgm:t>
        <a:bodyPr/>
        <a:lstStyle/>
        <a:p>
          <a:endParaRPr lang="cs-CZ"/>
        </a:p>
      </dgm:t>
    </dgm:pt>
    <dgm:pt modelId="{2B817BB6-837B-4FC9-AA1B-C1ADB42DB1FD}" type="sibTrans" cxnId="{C2D21DA2-4766-4D40-8CB2-8BF68DA0F3AB}">
      <dgm:prSet/>
      <dgm:spPr/>
      <dgm:t>
        <a:bodyPr/>
        <a:lstStyle/>
        <a:p>
          <a:endParaRPr lang="cs-CZ"/>
        </a:p>
      </dgm:t>
    </dgm:pt>
    <dgm:pt modelId="{C3B5B3D3-CA5C-4ACB-A03C-28B72314B4C5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= jsou užitečné věci,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např. dům, auto</a:t>
          </a:r>
        </a:p>
      </dgm:t>
    </dgm:pt>
    <dgm:pt modelId="{1EFF871F-6E05-4B66-8733-675EFD79A5AA}" type="parTrans" cxnId="{34C3B155-1375-435E-A31D-E6C2FA14915A}">
      <dgm:prSet/>
      <dgm:spPr/>
      <dgm:t>
        <a:bodyPr/>
        <a:lstStyle/>
        <a:p>
          <a:endParaRPr lang="cs-CZ"/>
        </a:p>
      </dgm:t>
    </dgm:pt>
    <dgm:pt modelId="{7417EF54-6136-4187-BE5B-7812309C760D}" type="sibTrans" cxnId="{34C3B155-1375-435E-A31D-E6C2FA14915A}">
      <dgm:prSet/>
      <dgm:spPr/>
      <dgm:t>
        <a:bodyPr/>
        <a:lstStyle/>
        <a:p>
          <a:endParaRPr lang="cs-CZ"/>
        </a:p>
      </dgm:t>
    </dgm:pt>
    <dgm:pt modelId="{8FDA5719-42DA-4A3F-9C01-7BCA5740A389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Statky nehmotné</a:t>
          </a:r>
        </a:p>
      </dgm:t>
    </dgm:pt>
    <dgm:pt modelId="{7217C528-B630-4AF2-BD75-0CD8D1F971CB}" type="parTrans" cxnId="{ED5A6794-1BA6-462D-8160-F3EDFE3A4D31}">
      <dgm:prSet/>
      <dgm:spPr/>
      <dgm:t>
        <a:bodyPr/>
        <a:lstStyle/>
        <a:p>
          <a:endParaRPr lang="cs-CZ"/>
        </a:p>
      </dgm:t>
    </dgm:pt>
    <dgm:pt modelId="{22C9E1CF-F14C-4539-9134-F29D9393139C}" type="sibTrans" cxnId="{ED5A6794-1BA6-462D-8160-F3EDFE3A4D31}">
      <dgm:prSet/>
      <dgm:spPr/>
      <dgm:t>
        <a:bodyPr/>
        <a:lstStyle/>
        <a:p>
          <a:endParaRPr lang="cs-CZ"/>
        </a:p>
      </dgm:t>
    </dgm:pt>
    <dgm:pt modelId="{031FA123-42E0-4D5A-9A37-94B259328E0F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= duševní výtvory člověka,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 jeho znalosti, dovednosti… např. divadelní hra </a:t>
          </a:r>
        </a:p>
      </dgm:t>
    </dgm:pt>
    <dgm:pt modelId="{7B01E7B5-65F6-40E2-B9B8-54159F3AF44B}" type="parTrans" cxnId="{3925B86B-B99C-4863-AAD2-4F1D709B0BB2}">
      <dgm:prSet/>
      <dgm:spPr/>
      <dgm:t>
        <a:bodyPr/>
        <a:lstStyle/>
        <a:p>
          <a:endParaRPr lang="cs-CZ"/>
        </a:p>
      </dgm:t>
    </dgm:pt>
    <dgm:pt modelId="{ED85914A-E255-4DC6-B690-BEDFEA2249D3}" type="sibTrans" cxnId="{3925B86B-B99C-4863-AAD2-4F1D709B0BB2}">
      <dgm:prSet/>
      <dgm:spPr/>
      <dgm:t>
        <a:bodyPr/>
        <a:lstStyle/>
        <a:p>
          <a:endParaRPr lang="cs-CZ"/>
        </a:p>
      </dgm:t>
    </dgm:pt>
    <dgm:pt modelId="{DE8AB0BD-CBB0-4327-942B-B03A5F4EBE92}" type="pres">
      <dgm:prSet presAssocID="{71F23327-4BFC-4CED-9586-1BF8C6A5C53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398A5E8-9405-46FB-8116-70E276CA8B71}" type="pres">
      <dgm:prSet presAssocID="{DE549DB7-5324-49F2-94FE-6EFFC87902E7}" presName="hierRoot1" presStyleCnt="0">
        <dgm:presLayoutVars>
          <dgm:hierBranch/>
        </dgm:presLayoutVars>
      </dgm:prSet>
      <dgm:spPr/>
    </dgm:pt>
    <dgm:pt modelId="{6890E634-7AD6-4CA1-82F0-CA9044A142BA}" type="pres">
      <dgm:prSet presAssocID="{DE549DB7-5324-49F2-94FE-6EFFC87902E7}" presName="rootComposite1" presStyleCnt="0"/>
      <dgm:spPr/>
    </dgm:pt>
    <dgm:pt modelId="{9D1D73E0-62C9-480B-A184-9D81219671BB}" type="pres">
      <dgm:prSet presAssocID="{DE549DB7-5324-49F2-94FE-6EFFC87902E7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F2971D7-5BFE-4F32-97C4-C5EE4E62D085}" type="pres">
      <dgm:prSet presAssocID="{DE549DB7-5324-49F2-94FE-6EFFC87902E7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FEF8BEB-7131-4817-B085-8129158021D1}" type="pres">
      <dgm:prSet presAssocID="{DE549DB7-5324-49F2-94FE-6EFFC87902E7}" presName="hierChild2" presStyleCnt="0"/>
      <dgm:spPr/>
    </dgm:pt>
    <dgm:pt modelId="{D6F1D968-ADC5-4F05-84B7-ABEC48CD7897}" type="pres">
      <dgm:prSet presAssocID="{ACE42FC4-C211-48B0-A97B-536566A59811}" presName="Name35" presStyleLbl="parChTrans1D2" presStyleIdx="0" presStyleCnt="2"/>
      <dgm:spPr/>
      <dgm:t>
        <a:bodyPr/>
        <a:lstStyle/>
        <a:p>
          <a:endParaRPr lang="cs-CZ"/>
        </a:p>
      </dgm:t>
    </dgm:pt>
    <dgm:pt modelId="{4CF8C18F-8D47-4FAF-B9D8-9C6CDF2FA160}" type="pres">
      <dgm:prSet presAssocID="{17EAE891-3580-4513-A58E-6E9E45EEBEA9}" presName="hierRoot2" presStyleCnt="0">
        <dgm:presLayoutVars>
          <dgm:hierBranch/>
        </dgm:presLayoutVars>
      </dgm:prSet>
      <dgm:spPr/>
    </dgm:pt>
    <dgm:pt modelId="{8F85AF78-F581-4C1B-8136-864711CFA17C}" type="pres">
      <dgm:prSet presAssocID="{17EAE891-3580-4513-A58E-6E9E45EEBEA9}" presName="rootComposite" presStyleCnt="0"/>
      <dgm:spPr/>
    </dgm:pt>
    <dgm:pt modelId="{8B3AB879-4E83-4ADC-AE43-D007BD543698}" type="pres">
      <dgm:prSet presAssocID="{17EAE891-3580-4513-A58E-6E9E45EEBEA9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A13816D-C31B-49FF-B6DA-2057AB5F23C8}" type="pres">
      <dgm:prSet presAssocID="{17EAE891-3580-4513-A58E-6E9E45EEBEA9}" presName="rootConnector" presStyleLbl="node2" presStyleIdx="0" presStyleCnt="2"/>
      <dgm:spPr/>
      <dgm:t>
        <a:bodyPr/>
        <a:lstStyle/>
        <a:p>
          <a:endParaRPr lang="cs-CZ"/>
        </a:p>
      </dgm:t>
    </dgm:pt>
    <dgm:pt modelId="{227A6101-0760-40EB-956C-F6DB046209FE}" type="pres">
      <dgm:prSet presAssocID="{17EAE891-3580-4513-A58E-6E9E45EEBEA9}" presName="hierChild4" presStyleCnt="0"/>
      <dgm:spPr/>
    </dgm:pt>
    <dgm:pt modelId="{46F85821-4B78-4E02-A52B-A1EAFCA92571}" type="pres">
      <dgm:prSet presAssocID="{1EFF871F-6E05-4B66-8733-675EFD79A5AA}" presName="Name35" presStyleLbl="parChTrans1D3" presStyleIdx="0" presStyleCnt="2"/>
      <dgm:spPr/>
      <dgm:t>
        <a:bodyPr/>
        <a:lstStyle/>
        <a:p>
          <a:endParaRPr lang="cs-CZ"/>
        </a:p>
      </dgm:t>
    </dgm:pt>
    <dgm:pt modelId="{CCB0BE7C-A2BF-432D-B0BC-A4A1D846454A}" type="pres">
      <dgm:prSet presAssocID="{C3B5B3D3-CA5C-4ACB-A03C-28B72314B4C5}" presName="hierRoot2" presStyleCnt="0">
        <dgm:presLayoutVars>
          <dgm:hierBranch val="r"/>
        </dgm:presLayoutVars>
      </dgm:prSet>
      <dgm:spPr/>
    </dgm:pt>
    <dgm:pt modelId="{C2D898B8-CAF7-494B-8C23-BF02C2BC4C8B}" type="pres">
      <dgm:prSet presAssocID="{C3B5B3D3-CA5C-4ACB-A03C-28B72314B4C5}" presName="rootComposite" presStyleCnt="0"/>
      <dgm:spPr/>
    </dgm:pt>
    <dgm:pt modelId="{F11773AD-1450-4C84-88C5-9036B6A17883}" type="pres">
      <dgm:prSet presAssocID="{C3B5B3D3-CA5C-4ACB-A03C-28B72314B4C5}" presName="rootText" presStyleLbl="node3" presStyleIdx="0" presStyleCnt="2" custScaleX="17070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A502AF9-9E44-4155-8EAF-C72E058835EA}" type="pres">
      <dgm:prSet presAssocID="{C3B5B3D3-CA5C-4ACB-A03C-28B72314B4C5}" presName="rootConnector" presStyleLbl="node3" presStyleIdx="0" presStyleCnt="2"/>
      <dgm:spPr/>
      <dgm:t>
        <a:bodyPr/>
        <a:lstStyle/>
        <a:p>
          <a:endParaRPr lang="cs-CZ"/>
        </a:p>
      </dgm:t>
    </dgm:pt>
    <dgm:pt modelId="{ABA58772-789F-4010-9100-77D27BA6DE97}" type="pres">
      <dgm:prSet presAssocID="{C3B5B3D3-CA5C-4ACB-A03C-28B72314B4C5}" presName="hierChild4" presStyleCnt="0"/>
      <dgm:spPr/>
    </dgm:pt>
    <dgm:pt modelId="{458B1ADE-B787-454F-B0C5-3D56B931E85E}" type="pres">
      <dgm:prSet presAssocID="{C3B5B3D3-CA5C-4ACB-A03C-28B72314B4C5}" presName="hierChild5" presStyleCnt="0"/>
      <dgm:spPr/>
    </dgm:pt>
    <dgm:pt modelId="{E9EC75FA-6029-42B6-9E32-A2189D96A931}" type="pres">
      <dgm:prSet presAssocID="{17EAE891-3580-4513-A58E-6E9E45EEBEA9}" presName="hierChild5" presStyleCnt="0"/>
      <dgm:spPr/>
    </dgm:pt>
    <dgm:pt modelId="{053BE25E-F9BA-4CDE-A2E6-1EDAF2F79548}" type="pres">
      <dgm:prSet presAssocID="{7217C528-B630-4AF2-BD75-0CD8D1F971CB}" presName="Name35" presStyleLbl="parChTrans1D2" presStyleIdx="1" presStyleCnt="2"/>
      <dgm:spPr/>
      <dgm:t>
        <a:bodyPr/>
        <a:lstStyle/>
        <a:p>
          <a:endParaRPr lang="cs-CZ"/>
        </a:p>
      </dgm:t>
    </dgm:pt>
    <dgm:pt modelId="{1272ABBD-B455-4A15-A81A-7B256853B837}" type="pres">
      <dgm:prSet presAssocID="{8FDA5719-42DA-4A3F-9C01-7BCA5740A389}" presName="hierRoot2" presStyleCnt="0">
        <dgm:presLayoutVars>
          <dgm:hierBranch/>
        </dgm:presLayoutVars>
      </dgm:prSet>
      <dgm:spPr/>
    </dgm:pt>
    <dgm:pt modelId="{105E500D-1984-4D00-A280-4D809C89498C}" type="pres">
      <dgm:prSet presAssocID="{8FDA5719-42DA-4A3F-9C01-7BCA5740A389}" presName="rootComposite" presStyleCnt="0"/>
      <dgm:spPr/>
    </dgm:pt>
    <dgm:pt modelId="{0A4AD3D7-BA7A-4698-B6A9-CA0CD2258F38}" type="pres">
      <dgm:prSet presAssocID="{8FDA5719-42DA-4A3F-9C01-7BCA5740A389}" presName="rootText" presStyleLbl="node2" presStyleIdx="1" presStyleCnt="2" custScaleX="12763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C0E3BEB-5B05-445F-8DA5-9E1EDCBEACE8}" type="pres">
      <dgm:prSet presAssocID="{8FDA5719-42DA-4A3F-9C01-7BCA5740A389}" presName="rootConnector" presStyleLbl="node2" presStyleIdx="1" presStyleCnt="2"/>
      <dgm:spPr/>
      <dgm:t>
        <a:bodyPr/>
        <a:lstStyle/>
        <a:p>
          <a:endParaRPr lang="cs-CZ"/>
        </a:p>
      </dgm:t>
    </dgm:pt>
    <dgm:pt modelId="{5E59F128-8659-479B-96D6-2712540B9661}" type="pres">
      <dgm:prSet presAssocID="{8FDA5719-42DA-4A3F-9C01-7BCA5740A389}" presName="hierChild4" presStyleCnt="0"/>
      <dgm:spPr/>
    </dgm:pt>
    <dgm:pt modelId="{A027BF89-6B9C-497F-8279-22C827ED5F8F}" type="pres">
      <dgm:prSet presAssocID="{7B01E7B5-65F6-40E2-B9B8-54159F3AF44B}" presName="Name35" presStyleLbl="parChTrans1D3" presStyleIdx="1" presStyleCnt="2"/>
      <dgm:spPr/>
      <dgm:t>
        <a:bodyPr/>
        <a:lstStyle/>
        <a:p>
          <a:endParaRPr lang="cs-CZ"/>
        </a:p>
      </dgm:t>
    </dgm:pt>
    <dgm:pt modelId="{AC6DAF6C-58EC-4DE6-AA90-5E512A2C7FB9}" type="pres">
      <dgm:prSet presAssocID="{031FA123-42E0-4D5A-9A37-94B259328E0F}" presName="hierRoot2" presStyleCnt="0">
        <dgm:presLayoutVars>
          <dgm:hierBranch val="r"/>
        </dgm:presLayoutVars>
      </dgm:prSet>
      <dgm:spPr/>
    </dgm:pt>
    <dgm:pt modelId="{BB50FF09-AB03-4D90-8716-B873B54E3F1B}" type="pres">
      <dgm:prSet presAssocID="{031FA123-42E0-4D5A-9A37-94B259328E0F}" presName="rootComposite" presStyleCnt="0"/>
      <dgm:spPr/>
    </dgm:pt>
    <dgm:pt modelId="{479E865D-E052-4F76-B7D7-2891F0811BAE}" type="pres">
      <dgm:prSet presAssocID="{031FA123-42E0-4D5A-9A37-94B259328E0F}" presName="rootText" presStyleLbl="node3" presStyleIdx="1" presStyleCnt="2" custScaleX="17980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DD4D9EF-C449-469E-9647-1A3F9AF44025}" type="pres">
      <dgm:prSet presAssocID="{031FA123-42E0-4D5A-9A37-94B259328E0F}" presName="rootConnector" presStyleLbl="node3" presStyleIdx="1" presStyleCnt="2"/>
      <dgm:spPr/>
      <dgm:t>
        <a:bodyPr/>
        <a:lstStyle/>
        <a:p>
          <a:endParaRPr lang="cs-CZ"/>
        </a:p>
      </dgm:t>
    </dgm:pt>
    <dgm:pt modelId="{5A7EE7A0-7883-4BC7-ADF1-733F13D210F1}" type="pres">
      <dgm:prSet presAssocID="{031FA123-42E0-4D5A-9A37-94B259328E0F}" presName="hierChild4" presStyleCnt="0"/>
      <dgm:spPr/>
    </dgm:pt>
    <dgm:pt modelId="{8F2D6398-82E1-41BF-826D-ED1B0A0D0F9C}" type="pres">
      <dgm:prSet presAssocID="{031FA123-42E0-4D5A-9A37-94B259328E0F}" presName="hierChild5" presStyleCnt="0"/>
      <dgm:spPr/>
    </dgm:pt>
    <dgm:pt modelId="{A22EA52F-7856-459F-A595-505DCF4C89B5}" type="pres">
      <dgm:prSet presAssocID="{8FDA5719-42DA-4A3F-9C01-7BCA5740A389}" presName="hierChild5" presStyleCnt="0"/>
      <dgm:spPr/>
    </dgm:pt>
    <dgm:pt modelId="{3BC84529-42E3-46A4-A6EA-E35219972800}" type="pres">
      <dgm:prSet presAssocID="{DE549DB7-5324-49F2-94FE-6EFFC87902E7}" presName="hierChild3" presStyleCnt="0"/>
      <dgm:spPr/>
    </dgm:pt>
  </dgm:ptLst>
  <dgm:cxnLst>
    <dgm:cxn modelId="{E047568A-B326-44EA-A536-A74D92F35948}" type="presOf" srcId="{1EFF871F-6E05-4B66-8733-675EFD79A5AA}" destId="{46F85821-4B78-4E02-A52B-A1EAFCA92571}" srcOrd="0" destOrd="0" presId="urn:microsoft.com/office/officeart/2005/8/layout/orgChart1"/>
    <dgm:cxn modelId="{3925B86B-B99C-4863-AAD2-4F1D709B0BB2}" srcId="{8FDA5719-42DA-4A3F-9C01-7BCA5740A389}" destId="{031FA123-42E0-4D5A-9A37-94B259328E0F}" srcOrd="0" destOrd="0" parTransId="{7B01E7B5-65F6-40E2-B9B8-54159F3AF44B}" sibTransId="{ED85914A-E255-4DC6-B690-BEDFEA2249D3}"/>
    <dgm:cxn modelId="{3BEA7B6C-1023-4812-A4D3-A4BC59B97CB1}" type="presOf" srcId="{031FA123-42E0-4D5A-9A37-94B259328E0F}" destId="{479E865D-E052-4F76-B7D7-2891F0811BAE}" srcOrd="0" destOrd="0" presId="urn:microsoft.com/office/officeart/2005/8/layout/orgChart1"/>
    <dgm:cxn modelId="{34C3B155-1375-435E-A31D-E6C2FA14915A}" srcId="{17EAE891-3580-4513-A58E-6E9E45EEBEA9}" destId="{C3B5B3D3-CA5C-4ACB-A03C-28B72314B4C5}" srcOrd="0" destOrd="0" parTransId="{1EFF871F-6E05-4B66-8733-675EFD79A5AA}" sibTransId="{7417EF54-6136-4187-BE5B-7812309C760D}"/>
    <dgm:cxn modelId="{A96CEB55-F35C-443D-8416-47917EADF17F}" type="presOf" srcId="{7B01E7B5-65F6-40E2-B9B8-54159F3AF44B}" destId="{A027BF89-6B9C-497F-8279-22C827ED5F8F}" srcOrd="0" destOrd="0" presId="urn:microsoft.com/office/officeart/2005/8/layout/orgChart1"/>
    <dgm:cxn modelId="{147B11A7-5046-4213-9971-E7C82F80596B}" srcId="{71F23327-4BFC-4CED-9586-1BF8C6A5C538}" destId="{DE549DB7-5324-49F2-94FE-6EFFC87902E7}" srcOrd="0" destOrd="0" parTransId="{5D0DE233-6D57-4E2E-BF2B-97E374861D42}" sibTransId="{078A1B88-959A-4F86-80F6-1BEE85158346}"/>
    <dgm:cxn modelId="{C2D21DA2-4766-4D40-8CB2-8BF68DA0F3AB}" srcId="{DE549DB7-5324-49F2-94FE-6EFFC87902E7}" destId="{17EAE891-3580-4513-A58E-6E9E45EEBEA9}" srcOrd="0" destOrd="0" parTransId="{ACE42FC4-C211-48B0-A97B-536566A59811}" sibTransId="{2B817BB6-837B-4FC9-AA1B-C1ADB42DB1FD}"/>
    <dgm:cxn modelId="{AF5E5CFF-55BC-4D81-8C6A-5DAAB1C57A8C}" type="presOf" srcId="{8FDA5719-42DA-4A3F-9C01-7BCA5740A389}" destId="{0A4AD3D7-BA7A-4698-B6A9-CA0CD2258F38}" srcOrd="0" destOrd="0" presId="urn:microsoft.com/office/officeart/2005/8/layout/orgChart1"/>
    <dgm:cxn modelId="{69F55910-9B7B-4ECC-94F3-B7405D2EF9F7}" type="presOf" srcId="{17EAE891-3580-4513-A58E-6E9E45EEBEA9}" destId="{8B3AB879-4E83-4ADC-AE43-D007BD543698}" srcOrd="0" destOrd="0" presId="urn:microsoft.com/office/officeart/2005/8/layout/orgChart1"/>
    <dgm:cxn modelId="{0A622029-C5AD-4D52-B100-EF3ACB030930}" type="presOf" srcId="{C3B5B3D3-CA5C-4ACB-A03C-28B72314B4C5}" destId="{4A502AF9-9E44-4155-8EAF-C72E058835EA}" srcOrd="1" destOrd="0" presId="urn:microsoft.com/office/officeart/2005/8/layout/orgChart1"/>
    <dgm:cxn modelId="{3AB991A1-CF19-4A3F-9421-E7FF1F6DDA3C}" type="presOf" srcId="{ACE42FC4-C211-48B0-A97B-536566A59811}" destId="{D6F1D968-ADC5-4F05-84B7-ABEC48CD7897}" srcOrd="0" destOrd="0" presId="urn:microsoft.com/office/officeart/2005/8/layout/orgChart1"/>
    <dgm:cxn modelId="{0189FDB9-455F-4E87-8B3D-1B6917887032}" type="presOf" srcId="{DE549DB7-5324-49F2-94FE-6EFFC87902E7}" destId="{9F2971D7-5BFE-4F32-97C4-C5EE4E62D085}" srcOrd="1" destOrd="0" presId="urn:microsoft.com/office/officeart/2005/8/layout/orgChart1"/>
    <dgm:cxn modelId="{9C449D99-B0E6-4F56-A080-36C51D4015C7}" type="presOf" srcId="{C3B5B3D3-CA5C-4ACB-A03C-28B72314B4C5}" destId="{F11773AD-1450-4C84-88C5-9036B6A17883}" srcOrd="0" destOrd="0" presId="urn:microsoft.com/office/officeart/2005/8/layout/orgChart1"/>
    <dgm:cxn modelId="{FE1C4BF5-ED8D-4956-A1FC-287CBA2DC23D}" type="presOf" srcId="{8FDA5719-42DA-4A3F-9C01-7BCA5740A389}" destId="{8C0E3BEB-5B05-445F-8DA5-9E1EDCBEACE8}" srcOrd="1" destOrd="0" presId="urn:microsoft.com/office/officeart/2005/8/layout/orgChart1"/>
    <dgm:cxn modelId="{E71BC030-2CC9-4994-8181-2E6871291D2F}" type="presOf" srcId="{DE549DB7-5324-49F2-94FE-6EFFC87902E7}" destId="{9D1D73E0-62C9-480B-A184-9D81219671BB}" srcOrd="0" destOrd="0" presId="urn:microsoft.com/office/officeart/2005/8/layout/orgChart1"/>
    <dgm:cxn modelId="{88D49FF5-1492-462E-8116-0EFCDFC7289C}" type="presOf" srcId="{7217C528-B630-4AF2-BD75-0CD8D1F971CB}" destId="{053BE25E-F9BA-4CDE-A2E6-1EDAF2F79548}" srcOrd="0" destOrd="0" presId="urn:microsoft.com/office/officeart/2005/8/layout/orgChart1"/>
    <dgm:cxn modelId="{1DEC5A79-AAD0-41E4-8115-30FA43B63A4C}" type="presOf" srcId="{031FA123-42E0-4D5A-9A37-94B259328E0F}" destId="{2DD4D9EF-C449-469E-9647-1A3F9AF44025}" srcOrd="1" destOrd="0" presId="urn:microsoft.com/office/officeart/2005/8/layout/orgChart1"/>
    <dgm:cxn modelId="{ED5A6794-1BA6-462D-8160-F3EDFE3A4D31}" srcId="{DE549DB7-5324-49F2-94FE-6EFFC87902E7}" destId="{8FDA5719-42DA-4A3F-9C01-7BCA5740A389}" srcOrd="1" destOrd="0" parTransId="{7217C528-B630-4AF2-BD75-0CD8D1F971CB}" sibTransId="{22C9E1CF-F14C-4539-9134-F29D9393139C}"/>
    <dgm:cxn modelId="{C0E0B4FC-C9F2-406C-B8FC-84BDD9AD8742}" type="presOf" srcId="{17EAE891-3580-4513-A58E-6E9E45EEBEA9}" destId="{8A13816D-C31B-49FF-B6DA-2057AB5F23C8}" srcOrd="1" destOrd="0" presId="urn:microsoft.com/office/officeart/2005/8/layout/orgChart1"/>
    <dgm:cxn modelId="{C85CAEA3-AC69-4D93-9ED9-B6F57070C43B}" type="presOf" srcId="{71F23327-4BFC-4CED-9586-1BF8C6A5C538}" destId="{DE8AB0BD-CBB0-4327-942B-B03A5F4EBE92}" srcOrd="0" destOrd="0" presId="urn:microsoft.com/office/officeart/2005/8/layout/orgChart1"/>
    <dgm:cxn modelId="{0C977250-91CE-4F93-B877-F51B4E4A5C35}" type="presParOf" srcId="{DE8AB0BD-CBB0-4327-942B-B03A5F4EBE92}" destId="{7398A5E8-9405-46FB-8116-70E276CA8B71}" srcOrd="0" destOrd="0" presId="urn:microsoft.com/office/officeart/2005/8/layout/orgChart1"/>
    <dgm:cxn modelId="{5ED3C570-DFB6-4D6B-BB03-F36B36DE717C}" type="presParOf" srcId="{7398A5E8-9405-46FB-8116-70E276CA8B71}" destId="{6890E634-7AD6-4CA1-82F0-CA9044A142BA}" srcOrd="0" destOrd="0" presId="urn:microsoft.com/office/officeart/2005/8/layout/orgChart1"/>
    <dgm:cxn modelId="{9BAFF0C5-2988-47C6-BD16-48A4519BBF70}" type="presParOf" srcId="{6890E634-7AD6-4CA1-82F0-CA9044A142BA}" destId="{9D1D73E0-62C9-480B-A184-9D81219671BB}" srcOrd="0" destOrd="0" presId="urn:microsoft.com/office/officeart/2005/8/layout/orgChart1"/>
    <dgm:cxn modelId="{5D763687-063D-4A2D-BE34-7A46F730DB52}" type="presParOf" srcId="{6890E634-7AD6-4CA1-82F0-CA9044A142BA}" destId="{9F2971D7-5BFE-4F32-97C4-C5EE4E62D085}" srcOrd="1" destOrd="0" presId="urn:microsoft.com/office/officeart/2005/8/layout/orgChart1"/>
    <dgm:cxn modelId="{52094C96-434F-4576-870A-51088B4BFF9A}" type="presParOf" srcId="{7398A5E8-9405-46FB-8116-70E276CA8B71}" destId="{4FEF8BEB-7131-4817-B085-8129158021D1}" srcOrd="1" destOrd="0" presId="urn:microsoft.com/office/officeart/2005/8/layout/orgChart1"/>
    <dgm:cxn modelId="{E109EC08-05B6-471C-893E-307A72937BB8}" type="presParOf" srcId="{4FEF8BEB-7131-4817-B085-8129158021D1}" destId="{D6F1D968-ADC5-4F05-84B7-ABEC48CD7897}" srcOrd="0" destOrd="0" presId="urn:microsoft.com/office/officeart/2005/8/layout/orgChart1"/>
    <dgm:cxn modelId="{F8F45FF1-E97F-4731-9D48-14CB6ABA8C8E}" type="presParOf" srcId="{4FEF8BEB-7131-4817-B085-8129158021D1}" destId="{4CF8C18F-8D47-4FAF-B9D8-9C6CDF2FA160}" srcOrd="1" destOrd="0" presId="urn:microsoft.com/office/officeart/2005/8/layout/orgChart1"/>
    <dgm:cxn modelId="{8D8D8D9D-A0C0-426B-8DEE-ED360EF82780}" type="presParOf" srcId="{4CF8C18F-8D47-4FAF-B9D8-9C6CDF2FA160}" destId="{8F85AF78-F581-4C1B-8136-864711CFA17C}" srcOrd="0" destOrd="0" presId="urn:microsoft.com/office/officeart/2005/8/layout/orgChart1"/>
    <dgm:cxn modelId="{EB8F264F-3ECB-4905-8EC0-1799516580BC}" type="presParOf" srcId="{8F85AF78-F581-4C1B-8136-864711CFA17C}" destId="{8B3AB879-4E83-4ADC-AE43-D007BD543698}" srcOrd="0" destOrd="0" presId="urn:microsoft.com/office/officeart/2005/8/layout/orgChart1"/>
    <dgm:cxn modelId="{263BE4C7-9193-41F9-B58F-9F0440095501}" type="presParOf" srcId="{8F85AF78-F581-4C1B-8136-864711CFA17C}" destId="{8A13816D-C31B-49FF-B6DA-2057AB5F23C8}" srcOrd="1" destOrd="0" presId="urn:microsoft.com/office/officeart/2005/8/layout/orgChart1"/>
    <dgm:cxn modelId="{8C525F85-9245-469D-A545-F1121469B032}" type="presParOf" srcId="{4CF8C18F-8D47-4FAF-B9D8-9C6CDF2FA160}" destId="{227A6101-0760-40EB-956C-F6DB046209FE}" srcOrd="1" destOrd="0" presId="urn:microsoft.com/office/officeart/2005/8/layout/orgChart1"/>
    <dgm:cxn modelId="{F4B6BABA-E86D-4DCB-B693-9FBC5E98AB2F}" type="presParOf" srcId="{227A6101-0760-40EB-956C-F6DB046209FE}" destId="{46F85821-4B78-4E02-A52B-A1EAFCA92571}" srcOrd="0" destOrd="0" presId="urn:microsoft.com/office/officeart/2005/8/layout/orgChart1"/>
    <dgm:cxn modelId="{B6FA4103-F297-4E95-9401-8D8D6CF1C884}" type="presParOf" srcId="{227A6101-0760-40EB-956C-F6DB046209FE}" destId="{CCB0BE7C-A2BF-432D-B0BC-A4A1D846454A}" srcOrd="1" destOrd="0" presId="urn:microsoft.com/office/officeart/2005/8/layout/orgChart1"/>
    <dgm:cxn modelId="{324DEA21-949D-4362-8B3F-C677EDBCC0F8}" type="presParOf" srcId="{CCB0BE7C-A2BF-432D-B0BC-A4A1D846454A}" destId="{C2D898B8-CAF7-494B-8C23-BF02C2BC4C8B}" srcOrd="0" destOrd="0" presId="urn:microsoft.com/office/officeart/2005/8/layout/orgChart1"/>
    <dgm:cxn modelId="{E13C7FB8-6CD3-44F5-91D8-53035124BE29}" type="presParOf" srcId="{C2D898B8-CAF7-494B-8C23-BF02C2BC4C8B}" destId="{F11773AD-1450-4C84-88C5-9036B6A17883}" srcOrd="0" destOrd="0" presId="urn:microsoft.com/office/officeart/2005/8/layout/orgChart1"/>
    <dgm:cxn modelId="{55FC6A0B-8974-46F6-823B-685B7810AD2C}" type="presParOf" srcId="{C2D898B8-CAF7-494B-8C23-BF02C2BC4C8B}" destId="{4A502AF9-9E44-4155-8EAF-C72E058835EA}" srcOrd="1" destOrd="0" presId="urn:microsoft.com/office/officeart/2005/8/layout/orgChart1"/>
    <dgm:cxn modelId="{BED865E8-49F0-44E5-A2A4-DFC61535795B}" type="presParOf" srcId="{CCB0BE7C-A2BF-432D-B0BC-A4A1D846454A}" destId="{ABA58772-789F-4010-9100-77D27BA6DE97}" srcOrd="1" destOrd="0" presId="urn:microsoft.com/office/officeart/2005/8/layout/orgChart1"/>
    <dgm:cxn modelId="{AEEB0538-40DE-4D8C-AEEA-5508A71E760A}" type="presParOf" srcId="{CCB0BE7C-A2BF-432D-B0BC-A4A1D846454A}" destId="{458B1ADE-B787-454F-B0C5-3D56B931E85E}" srcOrd="2" destOrd="0" presId="urn:microsoft.com/office/officeart/2005/8/layout/orgChart1"/>
    <dgm:cxn modelId="{9B9E3821-045A-4E7B-83FE-DF79E5200337}" type="presParOf" srcId="{4CF8C18F-8D47-4FAF-B9D8-9C6CDF2FA160}" destId="{E9EC75FA-6029-42B6-9E32-A2189D96A931}" srcOrd="2" destOrd="0" presId="urn:microsoft.com/office/officeart/2005/8/layout/orgChart1"/>
    <dgm:cxn modelId="{CB0DCCFA-6032-4E99-9941-6FDC9910C84F}" type="presParOf" srcId="{4FEF8BEB-7131-4817-B085-8129158021D1}" destId="{053BE25E-F9BA-4CDE-A2E6-1EDAF2F79548}" srcOrd="2" destOrd="0" presId="urn:microsoft.com/office/officeart/2005/8/layout/orgChart1"/>
    <dgm:cxn modelId="{64B05EC4-8CE7-4F74-82CB-0C05F91CA17E}" type="presParOf" srcId="{4FEF8BEB-7131-4817-B085-8129158021D1}" destId="{1272ABBD-B455-4A15-A81A-7B256853B837}" srcOrd="3" destOrd="0" presId="urn:microsoft.com/office/officeart/2005/8/layout/orgChart1"/>
    <dgm:cxn modelId="{592F3EF6-C436-413A-9E89-297315BF0271}" type="presParOf" srcId="{1272ABBD-B455-4A15-A81A-7B256853B837}" destId="{105E500D-1984-4D00-A280-4D809C89498C}" srcOrd="0" destOrd="0" presId="urn:microsoft.com/office/officeart/2005/8/layout/orgChart1"/>
    <dgm:cxn modelId="{1459E528-9029-4139-84DF-F351608ABA6B}" type="presParOf" srcId="{105E500D-1984-4D00-A280-4D809C89498C}" destId="{0A4AD3D7-BA7A-4698-B6A9-CA0CD2258F38}" srcOrd="0" destOrd="0" presId="urn:microsoft.com/office/officeart/2005/8/layout/orgChart1"/>
    <dgm:cxn modelId="{60AEC8CD-1896-46CD-B62D-1EAB4977271B}" type="presParOf" srcId="{105E500D-1984-4D00-A280-4D809C89498C}" destId="{8C0E3BEB-5B05-445F-8DA5-9E1EDCBEACE8}" srcOrd="1" destOrd="0" presId="urn:microsoft.com/office/officeart/2005/8/layout/orgChart1"/>
    <dgm:cxn modelId="{4A2CDEF7-9440-49FA-B587-DFC722AE71A9}" type="presParOf" srcId="{1272ABBD-B455-4A15-A81A-7B256853B837}" destId="{5E59F128-8659-479B-96D6-2712540B9661}" srcOrd="1" destOrd="0" presId="urn:microsoft.com/office/officeart/2005/8/layout/orgChart1"/>
    <dgm:cxn modelId="{CC9FFE68-C8DF-4D1E-88FF-F952EB3D5563}" type="presParOf" srcId="{5E59F128-8659-479B-96D6-2712540B9661}" destId="{A027BF89-6B9C-497F-8279-22C827ED5F8F}" srcOrd="0" destOrd="0" presId="urn:microsoft.com/office/officeart/2005/8/layout/orgChart1"/>
    <dgm:cxn modelId="{C592A8D9-8E9D-4694-909B-CE84CA150CE3}" type="presParOf" srcId="{5E59F128-8659-479B-96D6-2712540B9661}" destId="{AC6DAF6C-58EC-4DE6-AA90-5E512A2C7FB9}" srcOrd="1" destOrd="0" presId="urn:microsoft.com/office/officeart/2005/8/layout/orgChart1"/>
    <dgm:cxn modelId="{3713FBC1-1394-4DF9-BA46-075DC576E4A8}" type="presParOf" srcId="{AC6DAF6C-58EC-4DE6-AA90-5E512A2C7FB9}" destId="{BB50FF09-AB03-4D90-8716-B873B54E3F1B}" srcOrd="0" destOrd="0" presId="urn:microsoft.com/office/officeart/2005/8/layout/orgChart1"/>
    <dgm:cxn modelId="{353F4F2A-F4EC-4907-91A6-D26B20DD9142}" type="presParOf" srcId="{BB50FF09-AB03-4D90-8716-B873B54E3F1B}" destId="{479E865D-E052-4F76-B7D7-2891F0811BAE}" srcOrd="0" destOrd="0" presId="urn:microsoft.com/office/officeart/2005/8/layout/orgChart1"/>
    <dgm:cxn modelId="{B2CB2314-2FD4-430E-9D26-053ACFF9E8FF}" type="presParOf" srcId="{BB50FF09-AB03-4D90-8716-B873B54E3F1B}" destId="{2DD4D9EF-C449-469E-9647-1A3F9AF44025}" srcOrd="1" destOrd="0" presId="urn:microsoft.com/office/officeart/2005/8/layout/orgChart1"/>
    <dgm:cxn modelId="{321582CB-4A58-4C23-BF7E-45121C439B3D}" type="presParOf" srcId="{AC6DAF6C-58EC-4DE6-AA90-5E512A2C7FB9}" destId="{5A7EE7A0-7883-4BC7-ADF1-733F13D210F1}" srcOrd="1" destOrd="0" presId="urn:microsoft.com/office/officeart/2005/8/layout/orgChart1"/>
    <dgm:cxn modelId="{52B4755C-3880-453A-89EB-21BAFDC872B2}" type="presParOf" srcId="{AC6DAF6C-58EC-4DE6-AA90-5E512A2C7FB9}" destId="{8F2D6398-82E1-41BF-826D-ED1B0A0D0F9C}" srcOrd="2" destOrd="0" presId="urn:microsoft.com/office/officeart/2005/8/layout/orgChart1"/>
    <dgm:cxn modelId="{E9DBF79E-329F-4B75-9A92-B683DF113451}" type="presParOf" srcId="{1272ABBD-B455-4A15-A81A-7B256853B837}" destId="{A22EA52F-7856-459F-A595-505DCF4C89B5}" srcOrd="2" destOrd="0" presId="urn:microsoft.com/office/officeart/2005/8/layout/orgChart1"/>
    <dgm:cxn modelId="{D26E4B9E-B98F-4967-95DE-ACDEB6557C45}" type="presParOf" srcId="{7398A5E8-9405-46FB-8116-70E276CA8B71}" destId="{3BC84529-42E3-46A4-A6EA-E35219972800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76F8DFC-7345-4D10-A82C-3072135CC6BE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</dgm:pt>
    <dgm:pt modelId="{C110BB4D-466C-4EC1-86BC-C90601F197A9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Statky podle použití</a:t>
          </a:r>
        </a:p>
      </dgm:t>
    </dgm:pt>
    <dgm:pt modelId="{179E86F1-1526-4AEE-8BE9-B0FACCDE5470}" type="parTrans" cxnId="{AA7BADDC-694A-4304-A1A3-92BF812E34BF}">
      <dgm:prSet/>
      <dgm:spPr/>
      <dgm:t>
        <a:bodyPr/>
        <a:lstStyle/>
        <a:p>
          <a:endParaRPr lang="cs-CZ"/>
        </a:p>
      </dgm:t>
    </dgm:pt>
    <dgm:pt modelId="{9302E3B5-4B56-4DFC-BB41-19A4E564888D}" type="sibTrans" cxnId="{AA7BADDC-694A-4304-A1A3-92BF812E34BF}">
      <dgm:prSet/>
      <dgm:spPr/>
      <dgm:t>
        <a:bodyPr/>
        <a:lstStyle/>
        <a:p>
          <a:endParaRPr lang="cs-CZ"/>
        </a:p>
      </dgm:t>
    </dgm:pt>
    <dgm:pt modelId="{B9FFDA14-8958-40F4-AA3F-7E187833236B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Statky spotřební</a:t>
          </a:r>
        </a:p>
      </dgm:t>
    </dgm:pt>
    <dgm:pt modelId="{6467481B-D49D-4A32-AD74-C5134BE338F5}" type="parTrans" cxnId="{07978FF4-D057-4E42-A523-9E6F1065E82D}">
      <dgm:prSet/>
      <dgm:spPr/>
      <dgm:t>
        <a:bodyPr/>
        <a:lstStyle/>
        <a:p>
          <a:endParaRPr lang="cs-CZ"/>
        </a:p>
      </dgm:t>
    </dgm:pt>
    <dgm:pt modelId="{3E459710-DE67-4C7C-97B0-A610F28AE83F}" type="sibTrans" cxnId="{07978FF4-D057-4E42-A523-9E6F1065E82D}">
      <dgm:prSet/>
      <dgm:spPr/>
      <dgm:t>
        <a:bodyPr/>
        <a:lstStyle/>
        <a:p>
          <a:endParaRPr lang="cs-CZ"/>
        </a:p>
      </dgm:t>
    </dgm:pt>
    <dgm:pt modelId="{B8DA05E6-226E-44CE-897F-B7CC004087E8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= statky sloužící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ke konečné spotřebě</a:t>
          </a:r>
        </a:p>
      </dgm:t>
    </dgm:pt>
    <dgm:pt modelId="{F734EFB9-EEC0-42C3-A186-ECCC8569D793}" type="parTrans" cxnId="{C8A906DE-A6E2-4690-A56E-7EAF39164913}">
      <dgm:prSet/>
      <dgm:spPr/>
      <dgm:t>
        <a:bodyPr/>
        <a:lstStyle/>
        <a:p>
          <a:endParaRPr lang="cs-CZ"/>
        </a:p>
      </dgm:t>
    </dgm:pt>
    <dgm:pt modelId="{942FAB9B-56E9-4CAB-A232-4C2348FAA01F}" type="sibTrans" cxnId="{C8A906DE-A6E2-4690-A56E-7EAF39164913}">
      <dgm:prSet/>
      <dgm:spPr/>
      <dgm:t>
        <a:bodyPr/>
        <a:lstStyle/>
        <a:p>
          <a:endParaRPr lang="cs-CZ"/>
        </a:p>
      </dgm:t>
    </dgm:pt>
    <dgm:pt modelId="{FDCAB05A-0202-433B-B41D-17A4370C05BD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Statky kapitálové</a:t>
          </a:r>
        </a:p>
      </dgm:t>
    </dgm:pt>
    <dgm:pt modelId="{144A8A02-737D-4D49-8914-1AA18FB8B115}" type="parTrans" cxnId="{BF3CDC1E-3BC6-41C6-8B50-7B40B103D7C9}">
      <dgm:prSet/>
      <dgm:spPr/>
      <dgm:t>
        <a:bodyPr/>
        <a:lstStyle/>
        <a:p>
          <a:endParaRPr lang="cs-CZ"/>
        </a:p>
      </dgm:t>
    </dgm:pt>
    <dgm:pt modelId="{FE8C52BE-F5A3-4654-AC36-DDCB3A756DBC}" type="sibTrans" cxnId="{BF3CDC1E-3BC6-41C6-8B50-7B40B103D7C9}">
      <dgm:prSet/>
      <dgm:spPr/>
      <dgm:t>
        <a:bodyPr/>
        <a:lstStyle/>
        <a:p>
          <a:endParaRPr lang="cs-CZ"/>
        </a:p>
      </dgm:t>
    </dgm:pt>
    <dgm:pt modelId="{F09988C6-EBC3-4A05-B9CE-0BE29AB5636F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= statky slouží k další hospodářské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činnosti, říkáme jim také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statky výrobní</a:t>
          </a:r>
        </a:p>
      </dgm:t>
    </dgm:pt>
    <dgm:pt modelId="{F281E742-18F6-4266-8E2D-27A6A670886B}" type="parTrans" cxnId="{925A1204-9371-43A6-B87C-5D1778332A50}">
      <dgm:prSet/>
      <dgm:spPr/>
      <dgm:t>
        <a:bodyPr/>
        <a:lstStyle/>
        <a:p>
          <a:endParaRPr lang="cs-CZ"/>
        </a:p>
      </dgm:t>
    </dgm:pt>
    <dgm:pt modelId="{6AC3DA97-4586-4E9B-8EAF-042370FD6BE2}" type="sibTrans" cxnId="{925A1204-9371-43A6-B87C-5D1778332A50}">
      <dgm:prSet/>
      <dgm:spPr/>
      <dgm:t>
        <a:bodyPr/>
        <a:lstStyle/>
        <a:p>
          <a:endParaRPr lang="cs-CZ"/>
        </a:p>
      </dgm:t>
    </dgm:pt>
    <dgm:pt modelId="{EFD79A53-7AA6-4706-BC31-280262ED7705}" type="pres">
      <dgm:prSet presAssocID="{576F8DFC-7345-4D10-A82C-3072135CC6B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700B2A6-E1BD-43A3-B302-431E28F0CD59}" type="pres">
      <dgm:prSet presAssocID="{C110BB4D-466C-4EC1-86BC-C90601F197A9}" presName="hierRoot1" presStyleCnt="0">
        <dgm:presLayoutVars>
          <dgm:hierBranch/>
        </dgm:presLayoutVars>
      </dgm:prSet>
      <dgm:spPr/>
    </dgm:pt>
    <dgm:pt modelId="{FE0DB383-5CA4-4C26-ACAB-87B3D3D34AF9}" type="pres">
      <dgm:prSet presAssocID="{C110BB4D-466C-4EC1-86BC-C90601F197A9}" presName="rootComposite1" presStyleCnt="0"/>
      <dgm:spPr/>
    </dgm:pt>
    <dgm:pt modelId="{37AD444E-1D9C-4691-AA69-9E1F4A4C343E}" type="pres">
      <dgm:prSet presAssocID="{C110BB4D-466C-4EC1-86BC-C90601F197A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46DC5E7-79AA-45D1-8103-40BE2AE3169C}" type="pres">
      <dgm:prSet presAssocID="{C110BB4D-466C-4EC1-86BC-C90601F197A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97A39B35-7DB7-4606-956D-345F512AF604}" type="pres">
      <dgm:prSet presAssocID="{C110BB4D-466C-4EC1-86BC-C90601F197A9}" presName="hierChild2" presStyleCnt="0"/>
      <dgm:spPr/>
    </dgm:pt>
    <dgm:pt modelId="{47304BEB-F86A-4C6B-B2B9-2AB9440825A7}" type="pres">
      <dgm:prSet presAssocID="{6467481B-D49D-4A32-AD74-C5134BE338F5}" presName="Name35" presStyleLbl="parChTrans1D2" presStyleIdx="0" presStyleCnt="2"/>
      <dgm:spPr/>
      <dgm:t>
        <a:bodyPr/>
        <a:lstStyle/>
        <a:p>
          <a:endParaRPr lang="cs-CZ"/>
        </a:p>
      </dgm:t>
    </dgm:pt>
    <dgm:pt modelId="{1C91F266-86D1-4E43-AF41-92A21F498BDD}" type="pres">
      <dgm:prSet presAssocID="{B9FFDA14-8958-40F4-AA3F-7E187833236B}" presName="hierRoot2" presStyleCnt="0">
        <dgm:presLayoutVars>
          <dgm:hierBranch/>
        </dgm:presLayoutVars>
      </dgm:prSet>
      <dgm:spPr/>
    </dgm:pt>
    <dgm:pt modelId="{A87ACA3B-9F22-48C9-8A2C-F55358DE4BC7}" type="pres">
      <dgm:prSet presAssocID="{B9FFDA14-8958-40F4-AA3F-7E187833236B}" presName="rootComposite" presStyleCnt="0"/>
      <dgm:spPr/>
    </dgm:pt>
    <dgm:pt modelId="{60015F88-1AC5-4AC6-AF68-0DEF2EE0858F}" type="pres">
      <dgm:prSet presAssocID="{B9FFDA14-8958-40F4-AA3F-7E187833236B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0A303-205D-42E2-B805-ABDA0B3B7447}" type="pres">
      <dgm:prSet presAssocID="{B9FFDA14-8958-40F4-AA3F-7E187833236B}" presName="rootConnector" presStyleLbl="node2" presStyleIdx="0" presStyleCnt="2"/>
      <dgm:spPr/>
      <dgm:t>
        <a:bodyPr/>
        <a:lstStyle/>
        <a:p>
          <a:endParaRPr lang="cs-CZ"/>
        </a:p>
      </dgm:t>
    </dgm:pt>
    <dgm:pt modelId="{D908E699-DB1E-4B86-859C-A349486D6D89}" type="pres">
      <dgm:prSet presAssocID="{B9FFDA14-8958-40F4-AA3F-7E187833236B}" presName="hierChild4" presStyleCnt="0"/>
      <dgm:spPr/>
    </dgm:pt>
    <dgm:pt modelId="{AF9F22CB-D8D0-4AAC-972A-5A03B0C3F6BD}" type="pres">
      <dgm:prSet presAssocID="{F734EFB9-EEC0-42C3-A186-ECCC8569D793}" presName="Name35" presStyleLbl="parChTrans1D3" presStyleIdx="0" presStyleCnt="2"/>
      <dgm:spPr/>
      <dgm:t>
        <a:bodyPr/>
        <a:lstStyle/>
        <a:p>
          <a:endParaRPr lang="cs-CZ"/>
        </a:p>
      </dgm:t>
    </dgm:pt>
    <dgm:pt modelId="{CA442A8D-B269-45FD-8AE0-491DC82C1E91}" type="pres">
      <dgm:prSet presAssocID="{B8DA05E6-226E-44CE-897F-B7CC004087E8}" presName="hierRoot2" presStyleCnt="0">
        <dgm:presLayoutVars>
          <dgm:hierBranch val="r"/>
        </dgm:presLayoutVars>
      </dgm:prSet>
      <dgm:spPr/>
    </dgm:pt>
    <dgm:pt modelId="{45091C68-E07D-4A19-83E8-088F3965C2C9}" type="pres">
      <dgm:prSet presAssocID="{B8DA05E6-226E-44CE-897F-B7CC004087E8}" presName="rootComposite" presStyleCnt="0"/>
      <dgm:spPr/>
    </dgm:pt>
    <dgm:pt modelId="{40BBC283-AE6F-465E-90CE-2BDD21F85900}" type="pres">
      <dgm:prSet presAssocID="{B8DA05E6-226E-44CE-897F-B7CC004087E8}" presName="rootText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1584130-937A-4DB5-9F79-CDFF9D1AE316}" type="pres">
      <dgm:prSet presAssocID="{B8DA05E6-226E-44CE-897F-B7CC004087E8}" presName="rootConnector" presStyleLbl="node3" presStyleIdx="0" presStyleCnt="2"/>
      <dgm:spPr/>
      <dgm:t>
        <a:bodyPr/>
        <a:lstStyle/>
        <a:p>
          <a:endParaRPr lang="cs-CZ"/>
        </a:p>
      </dgm:t>
    </dgm:pt>
    <dgm:pt modelId="{38D4B7BA-CA35-462C-8E6C-F9640F28FF04}" type="pres">
      <dgm:prSet presAssocID="{B8DA05E6-226E-44CE-897F-B7CC004087E8}" presName="hierChild4" presStyleCnt="0"/>
      <dgm:spPr/>
    </dgm:pt>
    <dgm:pt modelId="{04035C1D-2923-48CC-9420-A77EA5DFD0E5}" type="pres">
      <dgm:prSet presAssocID="{B8DA05E6-226E-44CE-897F-B7CC004087E8}" presName="hierChild5" presStyleCnt="0"/>
      <dgm:spPr/>
    </dgm:pt>
    <dgm:pt modelId="{A57F7C01-4514-4B9A-A89B-A63AC1187F8A}" type="pres">
      <dgm:prSet presAssocID="{B9FFDA14-8958-40F4-AA3F-7E187833236B}" presName="hierChild5" presStyleCnt="0"/>
      <dgm:spPr/>
    </dgm:pt>
    <dgm:pt modelId="{16182BBD-885D-45E6-935E-B891C89CAD1E}" type="pres">
      <dgm:prSet presAssocID="{144A8A02-737D-4D49-8914-1AA18FB8B115}" presName="Name35" presStyleLbl="parChTrans1D2" presStyleIdx="1" presStyleCnt="2"/>
      <dgm:spPr/>
      <dgm:t>
        <a:bodyPr/>
        <a:lstStyle/>
        <a:p>
          <a:endParaRPr lang="cs-CZ"/>
        </a:p>
      </dgm:t>
    </dgm:pt>
    <dgm:pt modelId="{1D16DA0D-8AA3-4787-BE0A-123D47F57BBD}" type="pres">
      <dgm:prSet presAssocID="{FDCAB05A-0202-433B-B41D-17A4370C05BD}" presName="hierRoot2" presStyleCnt="0">
        <dgm:presLayoutVars>
          <dgm:hierBranch/>
        </dgm:presLayoutVars>
      </dgm:prSet>
      <dgm:spPr/>
    </dgm:pt>
    <dgm:pt modelId="{77236960-1652-450A-BC12-360B61583196}" type="pres">
      <dgm:prSet presAssocID="{FDCAB05A-0202-433B-B41D-17A4370C05BD}" presName="rootComposite" presStyleCnt="0"/>
      <dgm:spPr/>
    </dgm:pt>
    <dgm:pt modelId="{4F7CD07B-A0CC-4481-81B4-626BC723C8FC}" type="pres">
      <dgm:prSet presAssocID="{FDCAB05A-0202-433B-B41D-17A4370C05BD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3466ADA-545C-45C5-B00C-F67DFA9CA650}" type="pres">
      <dgm:prSet presAssocID="{FDCAB05A-0202-433B-B41D-17A4370C05BD}" presName="rootConnector" presStyleLbl="node2" presStyleIdx="1" presStyleCnt="2"/>
      <dgm:spPr/>
      <dgm:t>
        <a:bodyPr/>
        <a:lstStyle/>
        <a:p>
          <a:endParaRPr lang="cs-CZ"/>
        </a:p>
      </dgm:t>
    </dgm:pt>
    <dgm:pt modelId="{5BC53DFD-34D1-4B7A-A692-84233FC67696}" type="pres">
      <dgm:prSet presAssocID="{FDCAB05A-0202-433B-B41D-17A4370C05BD}" presName="hierChild4" presStyleCnt="0"/>
      <dgm:spPr/>
    </dgm:pt>
    <dgm:pt modelId="{B9684F0A-CBC6-447F-8AAD-7B9CA6E1B485}" type="pres">
      <dgm:prSet presAssocID="{F281E742-18F6-4266-8E2D-27A6A670886B}" presName="Name35" presStyleLbl="parChTrans1D3" presStyleIdx="1" presStyleCnt="2"/>
      <dgm:spPr/>
      <dgm:t>
        <a:bodyPr/>
        <a:lstStyle/>
        <a:p>
          <a:endParaRPr lang="cs-CZ"/>
        </a:p>
      </dgm:t>
    </dgm:pt>
    <dgm:pt modelId="{620EB9EB-70A9-4199-AE8B-D63808635DE9}" type="pres">
      <dgm:prSet presAssocID="{F09988C6-EBC3-4A05-B9CE-0BE29AB5636F}" presName="hierRoot2" presStyleCnt="0">
        <dgm:presLayoutVars>
          <dgm:hierBranch val="r"/>
        </dgm:presLayoutVars>
      </dgm:prSet>
      <dgm:spPr/>
    </dgm:pt>
    <dgm:pt modelId="{1DD74E36-0505-4CDF-A470-5F86023D38D0}" type="pres">
      <dgm:prSet presAssocID="{F09988C6-EBC3-4A05-B9CE-0BE29AB5636F}" presName="rootComposite" presStyleCnt="0"/>
      <dgm:spPr/>
    </dgm:pt>
    <dgm:pt modelId="{B92D5EE8-600B-456F-94F4-E3D025186BC3}" type="pres">
      <dgm:prSet presAssocID="{F09988C6-EBC3-4A05-B9CE-0BE29AB5636F}" presName="rootText" presStyleLbl="node3" presStyleIdx="1" presStyleCnt="2" custScaleX="1804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09E2386-95DF-4414-8560-FE65954B9D19}" type="pres">
      <dgm:prSet presAssocID="{F09988C6-EBC3-4A05-B9CE-0BE29AB5636F}" presName="rootConnector" presStyleLbl="node3" presStyleIdx="1" presStyleCnt="2"/>
      <dgm:spPr/>
      <dgm:t>
        <a:bodyPr/>
        <a:lstStyle/>
        <a:p>
          <a:endParaRPr lang="cs-CZ"/>
        </a:p>
      </dgm:t>
    </dgm:pt>
    <dgm:pt modelId="{350DAEAD-310F-4097-B7E2-C18299F5FA61}" type="pres">
      <dgm:prSet presAssocID="{F09988C6-EBC3-4A05-B9CE-0BE29AB5636F}" presName="hierChild4" presStyleCnt="0"/>
      <dgm:spPr/>
    </dgm:pt>
    <dgm:pt modelId="{D69B61F8-353A-44E6-B884-6DDA1EBED3A5}" type="pres">
      <dgm:prSet presAssocID="{F09988C6-EBC3-4A05-B9CE-0BE29AB5636F}" presName="hierChild5" presStyleCnt="0"/>
      <dgm:spPr/>
    </dgm:pt>
    <dgm:pt modelId="{23C5093D-B9EC-496C-8346-579E93006E21}" type="pres">
      <dgm:prSet presAssocID="{FDCAB05A-0202-433B-B41D-17A4370C05BD}" presName="hierChild5" presStyleCnt="0"/>
      <dgm:spPr/>
    </dgm:pt>
    <dgm:pt modelId="{21E6E60C-395A-4DE2-B131-A43DFD58393F}" type="pres">
      <dgm:prSet presAssocID="{C110BB4D-466C-4EC1-86BC-C90601F197A9}" presName="hierChild3" presStyleCnt="0"/>
      <dgm:spPr/>
    </dgm:pt>
  </dgm:ptLst>
  <dgm:cxnLst>
    <dgm:cxn modelId="{925A1204-9371-43A6-B87C-5D1778332A50}" srcId="{FDCAB05A-0202-433B-B41D-17A4370C05BD}" destId="{F09988C6-EBC3-4A05-B9CE-0BE29AB5636F}" srcOrd="0" destOrd="0" parTransId="{F281E742-18F6-4266-8E2D-27A6A670886B}" sibTransId="{6AC3DA97-4586-4E9B-8EAF-042370FD6BE2}"/>
    <dgm:cxn modelId="{F089DA58-5D5B-4476-9C06-F26FF106CACF}" type="presOf" srcId="{F734EFB9-EEC0-42C3-A186-ECCC8569D793}" destId="{AF9F22CB-D8D0-4AAC-972A-5A03B0C3F6BD}" srcOrd="0" destOrd="0" presId="urn:microsoft.com/office/officeart/2005/8/layout/orgChart1"/>
    <dgm:cxn modelId="{36C07667-7BF7-4EA4-81E8-25C99728BC8E}" type="presOf" srcId="{B9FFDA14-8958-40F4-AA3F-7E187833236B}" destId="{33A0A303-205D-42E2-B805-ABDA0B3B7447}" srcOrd="1" destOrd="0" presId="urn:microsoft.com/office/officeart/2005/8/layout/orgChart1"/>
    <dgm:cxn modelId="{07978FF4-D057-4E42-A523-9E6F1065E82D}" srcId="{C110BB4D-466C-4EC1-86BC-C90601F197A9}" destId="{B9FFDA14-8958-40F4-AA3F-7E187833236B}" srcOrd="0" destOrd="0" parTransId="{6467481B-D49D-4A32-AD74-C5134BE338F5}" sibTransId="{3E459710-DE67-4C7C-97B0-A610F28AE83F}"/>
    <dgm:cxn modelId="{BF3CDC1E-3BC6-41C6-8B50-7B40B103D7C9}" srcId="{C110BB4D-466C-4EC1-86BC-C90601F197A9}" destId="{FDCAB05A-0202-433B-B41D-17A4370C05BD}" srcOrd="1" destOrd="0" parTransId="{144A8A02-737D-4D49-8914-1AA18FB8B115}" sibTransId="{FE8C52BE-F5A3-4654-AC36-DDCB3A756DBC}"/>
    <dgm:cxn modelId="{A85D80FC-0D77-4FB7-AC88-8A24A499A6F2}" type="presOf" srcId="{B8DA05E6-226E-44CE-897F-B7CC004087E8}" destId="{31584130-937A-4DB5-9F79-CDFF9D1AE316}" srcOrd="1" destOrd="0" presId="urn:microsoft.com/office/officeart/2005/8/layout/orgChart1"/>
    <dgm:cxn modelId="{52936ACB-50E9-4A3C-BE4F-A404709DECE2}" type="presOf" srcId="{144A8A02-737D-4D49-8914-1AA18FB8B115}" destId="{16182BBD-885D-45E6-935E-B891C89CAD1E}" srcOrd="0" destOrd="0" presId="urn:microsoft.com/office/officeart/2005/8/layout/orgChart1"/>
    <dgm:cxn modelId="{C8A906DE-A6E2-4690-A56E-7EAF39164913}" srcId="{B9FFDA14-8958-40F4-AA3F-7E187833236B}" destId="{B8DA05E6-226E-44CE-897F-B7CC004087E8}" srcOrd="0" destOrd="0" parTransId="{F734EFB9-EEC0-42C3-A186-ECCC8569D793}" sibTransId="{942FAB9B-56E9-4CAB-A232-4C2348FAA01F}"/>
    <dgm:cxn modelId="{71904289-CB86-4DF9-8339-118BBABC4ADB}" type="presOf" srcId="{C110BB4D-466C-4EC1-86BC-C90601F197A9}" destId="{046DC5E7-79AA-45D1-8103-40BE2AE3169C}" srcOrd="1" destOrd="0" presId="urn:microsoft.com/office/officeart/2005/8/layout/orgChart1"/>
    <dgm:cxn modelId="{4CC2B44B-BC52-4938-B9AD-AEDBA0A30BCE}" type="presOf" srcId="{6467481B-D49D-4A32-AD74-C5134BE338F5}" destId="{47304BEB-F86A-4C6B-B2B9-2AB9440825A7}" srcOrd="0" destOrd="0" presId="urn:microsoft.com/office/officeart/2005/8/layout/orgChart1"/>
    <dgm:cxn modelId="{F36C8B0C-ECD2-435C-848D-3695F6345A54}" type="presOf" srcId="{FDCAB05A-0202-433B-B41D-17A4370C05BD}" destId="{4F7CD07B-A0CC-4481-81B4-626BC723C8FC}" srcOrd="0" destOrd="0" presId="urn:microsoft.com/office/officeart/2005/8/layout/orgChart1"/>
    <dgm:cxn modelId="{C8DB52E4-5BBF-4020-A206-DD67C78BA4AA}" type="presOf" srcId="{B9FFDA14-8958-40F4-AA3F-7E187833236B}" destId="{60015F88-1AC5-4AC6-AF68-0DEF2EE0858F}" srcOrd="0" destOrd="0" presId="urn:microsoft.com/office/officeart/2005/8/layout/orgChart1"/>
    <dgm:cxn modelId="{45027E3D-960A-43BE-B5AF-ED701883594F}" type="presOf" srcId="{F281E742-18F6-4266-8E2D-27A6A670886B}" destId="{B9684F0A-CBC6-447F-8AAD-7B9CA6E1B485}" srcOrd="0" destOrd="0" presId="urn:microsoft.com/office/officeart/2005/8/layout/orgChart1"/>
    <dgm:cxn modelId="{1323D956-7BBD-4B0D-9A47-8A4F5A704AA2}" type="presOf" srcId="{C110BB4D-466C-4EC1-86BC-C90601F197A9}" destId="{37AD444E-1D9C-4691-AA69-9E1F4A4C343E}" srcOrd="0" destOrd="0" presId="urn:microsoft.com/office/officeart/2005/8/layout/orgChart1"/>
    <dgm:cxn modelId="{7289FA1F-4DBA-4798-B33F-3423BA762465}" type="presOf" srcId="{B8DA05E6-226E-44CE-897F-B7CC004087E8}" destId="{40BBC283-AE6F-465E-90CE-2BDD21F85900}" srcOrd="0" destOrd="0" presId="urn:microsoft.com/office/officeart/2005/8/layout/orgChart1"/>
    <dgm:cxn modelId="{6AF3CD3A-C582-4870-ADC1-45F4A6DF3057}" type="presOf" srcId="{F09988C6-EBC3-4A05-B9CE-0BE29AB5636F}" destId="{B09E2386-95DF-4414-8560-FE65954B9D19}" srcOrd="1" destOrd="0" presId="urn:microsoft.com/office/officeart/2005/8/layout/orgChart1"/>
    <dgm:cxn modelId="{A407FF0F-5A5C-49F7-992E-D9B628AB03C6}" type="presOf" srcId="{FDCAB05A-0202-433B-B41D-17A4370C05BD}" destId="{B3466ADA-545C-45C5-B00C-F67DFA9CA650}" srcOrd="1" destOrd="0" presId="urn:microsoft.com/office/officeart/2005/8/layout/orgChart1"/>
    <dgm:cxn modelId="{B5C0FAFD-5022-4526-8565-A589641814CE}" type="presOf" srcId="{F09988C6-EBC3-4A05-B9CE-0BE29AB5636F}" destId="{B92D5EE8-600B-456F-94F4-E3D025186BC3}" srcOrd="0" destOrd="0" presId="urn:microsoft.com/office/officeart/2005/8/layout/orgChart1"/>
    <dgm:cxn modelId="{AA7BADDC-694A-4304-A1A3-92BF812E34BF}" srcId="{576F8DFC-7345-4D10-A82C-3072135CC6BE}" destId="{C110BB4D-466C-4EC1-86BC-C90601F197A9}" srcOrd="0" destOrd="0" parTransId="{179E86F1-1526-4AEE-8BE9-B0FACCDE5470}" sibTransId="{9302E3B5-4B56-4DFC-BB41-19A4E564888D}"/>
    <dgm:cxn modelId="{8684DF86-5595-4E9C-BDE6-55A7021276E2}" type="presOf" srcId="{576F8DFC-7345-4D10-A82C-3072135CC6BE}" destId="{EFD79A53-7AA6-4706-BC31-280262ED7705}" srcOrd="0" destOrd="0" presId="urn:microsoft.com/office/officeart/2005/8/layout/orgChart1"/>
    <dgm:cxn modelId="{8465C4C5-86F2-4E2F-8F0B-B4BDD5C33363}" type="presParOf" srcId="{EFD79A53-7AA6-4706-BC31-280262ED7705}" destId="{E700B2A6-E1BD-43A3-B302-431E28F0CD59}" srcOrd="0" destOrd="0" presId="urn:microsoft.com/office/officeart/2005/8/layout/orgChart1"/>
    <dgm:cxn modelId="{35CC7D62-D029-453D-85B8-CF8678B62F3B}" type="presParOf" srcId="{E700B2A6-E1BD-43A3-B302-431E28F0CD59}" destId="{FE0DB383-5CA4-4C26-ACAB-87B3D3D34AF9}" srcOrd="0" destOrd="0" presId="urn:microsoft.com/office/officeart/2005/8/layout/orgChart1"/>
    <dgm:cxn modelId="{C71A8F6F-7653-4EAE-822E-E28F652D832D}" type="presParOf" srcId="{FE0DB383-5CA4-4C26-ACAB-87B3D3D34AF9}" destId="{37AD444E-1D9C-4691-AA69-9E1F4A4C343E}" srcOrd="0" destOrd="0" presId="urn:microsoft.com/office/officeart/2005/8/layout/orgChart1"/>
    <dgm:cxn modelId="{DDFA9EBE-CEC9-4BDC-B030-C24DC125C9CC}" type="presParOf" srcId="{FE0DB383-5CA4-4C26-ACAB-87B3D3D34AF9}" destId="{046DC5E7-79AA-45D1-8103-40BE2AE3169C}" srcOrd="1" destOrd="0" presId="urn:microsoft.com/office/officeart/2005/8/layout/orgChart1"/>
    <dgm:cxn modelId="{6038D72C-586A-42AC-A234-26D0DE2D2A39}" type="presParOf" srcId="{E700B2A6-E1BD-43A3-B302-431E28F0CD59}" destId="{97A39B35-7DB7-4606-956D-345F512AF604}" srcOrd="1" destOrd="0" presId="urn:microsoft.com/office/officeart/2005/8/layout/orgChart1"/>
    <dgm:cxn modelId="{B16F2A3A-3E5A-4510-A6A7-F1BD66A6172B}" type="presParOf" srcId="{97A39B35-7DB7-4606-956D-345F512AF604}" destId="{47304BEB-F86A-4C6B-B2B9-2AB9440825A7}" srcOrd="0" destOrd="0" presId="urn:microsoft.com/office/officeart/2005/8/layout/orgChart1"/>
    <dgm:cxn modelId="{10FA39DF-771D-4783-8674-F0A17F1522F2}" type="presParOf" srcId="{97A39B35-7DB7-4606-956D-345F512AF604}" destId="{1C91F266-86D1-4E43-AF41-92A21F498BDD}" srcOrd="1" destOrd="0" presId="urn:microsoft.com/office/officeart/2005/8/layout/orgChart1"/>
    <dgm:cxn modelId="{9C6993B5-4F31-4F2B-A1B9-3A400A44C586}" type="presParOf" srcId="{1C91F266-86D1-4E43-AF41-92A21F498BDD}" destId="{A87ACA3B-9F22-48C9-8A2C-F55358DE4BC7}" srcOrd="0" destOrd="0" presId="urn:microsoft.com/office/officeart/2005/8/layout/orgChart1"/>
    <dgm:cxn modelId="{6E329FCB-0B66-4336-A95A-91352B0C18FD}" type="presParOf" srcId="{A87ACA3B-9F22-48C9-8A2C-F55358DE4BC7}" destId="{60015F88-1AC5-4AC6-AF68-0DEF2EE0858F}" srcOrd="0" destOrd="0" presId="urn:microsoft.com/office/officeart/2005/8/layout/orgChart1"/>
    <dgm:cxn modelId="{EA3F89B7-EE95-4A4B-BC27-32C4FC8967E1}" type="presParOf" srcId="{A87ACA3B-9F22-48C9-8A2C-F55358DE4BC7}" destId="{33A0A303-205D-42E2-B805-ABDA0B3B7447}" srcOrd="1" destOrd="0" presId="urn:microsoft.com/office/officeart/2005/8/layout/orgChart1"/>
    <dgm:cxn modelId="{7D69707E-E65B-402A-879B-494E84515FE7}" type="presParOf" srcId="{1C91F266-86D1-4E43-AF41-92A21F498BDD}" destId="{D908E699-DB1E-4B86-859C-A349486D6D89}" srcOrd="1" destOrd="0" presId="urn:microsoft.com/office/officeart/2005/8/layout/orgChart1"/>
    <dgm:cxn modelId="{8F01F60D-F255-4332-9B24-79526E6DB570}" type="presParOf" srcId="{D908E699-DB1E-4B86-859C-A349486D6D89}" destId="{AF9F22CB-D8D0-4AAC-972A-5A03B0C3F6BD}" srcOrd="0" destOrd="0" presId="urn:microsoft.com/office/officeart/2005/8/layout/orgChart1"/>
    <dgm:cxn modelId="{9353FCFE-691A-46DA-8E3D-490DD15F9BA9}" type="presParOf" srcId="{D908E699-DB1E-4B86-859C-A349486D6D89}" destId="{CA442A8D-B269-45FD-8AE0-491DC82C1E91}" srcOrd="1" destOrd="0" presId="urn:microsoft.com/office/officeart/2005/8/layout/orgChart1"/>
    <dgm:cxn modelId="{7C1B165A-988C-41D5-8C2B-EB33083ECA22}" type="presParOf" srcId="{CA442A8D-B269-45FD-8AE0-491DC82C1E91}" destId="{45091C68-E07D-4A19-83E8-088F3965C2C9}" srcOrd="0" destOrd="0" presId="urn:microsoft.com/office/officeart/2005/8/layout/orgChart1"/>
    <dgm:cxn modelId="{C050D187-8403-4873-944A-C34FC7F529A5}" type="presParOf" srcId="{45091C68-E07D-4A19-83E8-088F3965C2C9}" destId="{40BBC283-AE6F-465E-90CE-2BDD21F85900}" srcOrd="0" destOrd="0" presId="urn:microsoft.com/office/officeart/2005/8/layout/orgChart1"/>
    <dgm:cxn modelId="{7FE22D67-001C-4DE4-A135-188183A05F3D}" type="presParOf" srcId="{45091C68-E07D-4A19-83E8-088F3965C2C9}" destId="{31584130-937A-4DB5-9F79-CDFF9D1AE316}" srcOrd="1" destOrd="0" presId="urn:microsoft.com/office/officeart/2005/8/layout/orgChart1"/>
    <dgm:cxn modelId="{14D10912-AB64-4BC4-8746-3CBFABEEEE61}" type="presParOf" srcId="{CA442A8D-B269-45FD-8AE0-491DC82C1E91}" destId="{38D4B7BA-CA35-462C-8E6C-F9640F28FF04}" srcOrd="1" destOrd="0" presId="urn:microsoft.com/office/officeart/2005/8/layout/orgChart1"/>
    <dgm:cxn modelId="{5A32A32B-47C5-4FDA-B02E-F31F32F9DE2B}" type="presParOf" srcId="{CA442A8D-B269-45FD-8AE0-491DC82C1E91}" destId="{04035C1D-2923-48CC-9420-A77EA5DFD0E5}" srcOrd="2" destOrd="0" presId="urn:microsoft.com/office/officeart/2005/8/layout/orgChart1"/>
    <dgm:cxn modelId="{5CA2914B-6C1A-4C1A-A363-634920ED0D01}" type="presParOf" srcId="{1C91F266-86D1-4E43-AF41-92A21F498BDD}" destId="{A57F7C01-4514-4B9A-A89B-A63AC1187F8A}" srcOrd="2" destOrd="0" presId="urn:microsoft.com/office/officeart/2005/8/layout/orgChart1"/>
    <dgm:cxn modelId="{F5CCB6AC-7AA3-4C3C-AA67-1CEE6F05008E}" type="presParOf" srcId="{97A39B35-7DB7-4606-956D-345F512AF604}" destId="{16182BBD-885D-45E6-935E-B891C89CAD1E}" srcOrd="2" destOrd="0" presId="urn:microsoft.com/office/officeart/2005/8/layout/orgChart1"/>
    <dgm:cxn modelId="{9D2ABEB4-25AA-4DFE-9776-7CB5E8F36A80}" type="presParOf" srcId="{97A39B35-7DB7-4606-956D-345F512AF604}" destId="{1D16DA0D-8AA3-4787-BE0A-123D47F57BBD}" srcOrd="3" destOrd="0" presId="urn:microsoft.com/office/officeart/2005/8/layout/orgChart1"/>
    <dgm:cxn modelId="{A58C967F-FD3F-4AD1-BA75-182F2E2423D6}" type="presParOf" srcId="{1D16DA0D-8AA3-4787-BE0A-123D47F57BBD}" destId="{77236960-1652-450A-BC12-360B61583196}" srcOrd="0" destOrd="0" presId="urn:microsoft.com/office/officeart/2005/8/layout/orgChart1"/>
    <dgm:cxn modelId="{45DA4FE2-01B8-4E0F-8CD9-25B0328B7710}" type="presParOf" srcId="{77236960-1652-450A-BC12-360B61583196}" destId="{4F7CD07B-A0CC-4481-81B4-626BC723C8FC}" srcOrd="0" destOrd="0" presId="urn:microsoft.com/office/officeart/2005/8/layout/orgChart1"/>
    <dgm:cxn modelId="{90E983E7-8E64-407D-A634-8106AC63AA0F}" type="presParOf" srcId="{77236960-1652-450A-BC12-360B61583196}" destId="{B3466ADA-545C-45C5-B00C-F67DFA9CA650}" srcOrd="1" destOrd="0" presId="urn:microsoft.com/office/officeart/2005/8/layout/orgChart1"/>
    <dgm:cxn modelId="{550CC13B-27D6-49FE-A174-89CE334687CD}" type="presParOf" srcId="{1D16DA0D-8AA3-4787-BE0A-123D47F57BBD}" destId="{5BC53DFD-34D1-4B7A-A692-84233FC67696}" srcOrd="1" destOrd="0" presId="urn:microsoft.com/office/officeart/2005/8/layout/orgChart1"/>
    <dgm:cxn modelId="{F4F34B1F-A4B1-4910-8EAC-409AB2725920}" type="presParOf" srcId="{5BC53DFD-34D1-4B7A-A692-84233FC67696}" destId="{B9684F0A-CBC6-447F-8AAD-7B9CA6E1B485}" srcOrd="0" destOrd="0" presId="urn:microsoft.com/office/officeart/2005/8/layout/orgChart1"/>
    <dgm:cxn modelId="{27BC90A0-23C0-4FBE-8B1A-486F55E683F8}" type="presParOf" srcId="{5BC53DFD-34D1-4B7A-A692-84233FC67696}" destId="{620EB9EB-70A9-4199-AE8B-D63808635DE9}" srcOrd="1" destOrd="0" presId="urn:microsoft.com/office/officeart/2005/8/layout/orgChart1"/>
    <dgm:cxn modelId="{2E996249-38A8-4470-AE4D-CA685C9E9067}" type="presParOf" srcId="{620EB9EB-70A9-4199-AE8B-D63808635DE9}" destId="{1DD74E36-0505-4CDF-A470-5F86023D38D0}" srcOrd="0" destOrd="0" presId="urn:microsoft.com/office/officeart/2005/8/layout/orgChart1"/>
    <dgm:cxn modelId="{6FFEA2A7-A4E0-493F-81B2-7244C783C60F}" type="presParOf" srcId="{1DD74E36-0505-4CDF-A470-5F86023D38D0}" destId="{B92D5EE8-600B-456F-94F4-E3D025186BC3}" srcOrd="0" destOrd="0" presId="urn:microsoft.com/office/officeart/2005/8/layout/orgChart1"/>
    <dgm:cxn modelId="{E3C4383A-F4FC-4B5C-94CD-81044B1C2400}" type="presParOf" srcId="{1DD74E36-0505-4CDF-A470-5F86023D38D0}" destId="{B09E2386-95DF-4414-8560-FE65954B9D19}" srcOrd="1" destOrd="0" presId="urn:microsoft.com/office/officeart/2005/8/layout/orgChart1"/>
    <dgm:cxn modelId="{DE542FB7-BA49-419A-BFA5-7617B77E7D5A}" type="presParOf" srcId="{620EB9EB-70A9-4199-AE8B-D63808635DE9}" destId="{350DAEAD-310F-4097-B7E2-C18299F5FA61}" srcOrd="1" destOrd="0" presId="urn:microsoft.com/office/officeart/2005/8/layout/orgChart1"/>
    <dgm:cxn modelId="{5E6BABE4-4D85-4F6B-8DC9-4ED80DD9231E}" type="presParOf" srcId="{620EB9EB-70A9-4199-AE8B-D63808635DE9}" destId="{D69B61F8-353A-44E6-B884-6DDA1EBED3A5}" srcOrd="2" destOrd="0" presId="urn:microsoft.com/office/officeart/2005/8/layout/orgChart1"/>
    <dgm:cxn modelId="{F7E8EAAF-2BD8-4BEC-B1ED-20127016F1D9}" type="presParOf" srcId="{1D16DA0D-8AA3-4787-BE0A-123D47F57BBD}" destId="{23C5093D-B9EC-496C-8346-579E93006E21}" srcOrd="2" destOrd="0" presId="urn:microsoft.com/office/officeart/2005/8/layout/orgChart1"/>
    <dgm:cxn modelId="{B86FDC04-3ABC-4760-AFDC-9B29F67CAA71}" type="presParOf" srcId="{E700B2A6-E1BD-43A3-B302-431E28F0CD59}" destId="{21E6E60C-395A-4DE2-B131-A43DFD58393F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170288-92CD-4C49-98D0-072E3212882F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</dgm:pt>
    <dgm:pt modelId="{5B23D734-C735-43AC-B1DC-6AAC5DF4CE00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Druhy služeb</a:t>
          </a:r>
        </a:p>
      </dgm:t>
    </dgm:pt>
    <dgm:pt modelId="{B16BB4CC-F6F3-47C0-849B-474F08E3EAEA}" type="parTrans" cxnId="{202CDFBA-373B-4C2A-8726-612695CDF72E}">
      <dgm:prSet/>
      <dgm:spPr/>
      <dgm:t>
        <a:bodyPr/>
        <a:lstStyle/>
        <a:p>
          <a:endParaRPr lang="cs-CZ"/>
        </a:p>
      </dgm:t>
    </dgm:pt>
    <dgm:pt modelId="{3724FF8F-443C-4217-94F4-F9B170A29BA4}" type="sibTrans" cxnId="{202CDFBA-373B-4C2A-8726-612695CDF72E}">
      <dgm:prSet/>
      <dgm:spPr/>
      <dgm:t>
        <a:bodyPr/>
        <a:lstStyle/>
        <a:p>
          <a:endParaRPr lang="cs-CZ"/>
        </a:p>
      </dgm:t>
    </dgm:pt>
    <dgm:pt modelId="{94F5525D-C4E2-4C47-BD31-6AE4BE7C6159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Služby věcné</a:t>
          </a:r>
        </a:p>
      </dgm:t>
    </dgm:pt>
    <dgm:pt modelId="{3176DD81-3038-4A67-8B93-11DF5A1673A1}" type="parTrans" cxnId="{1E2DA353-852C-4727-B2BC-0F9701E4F7D3}">
      <dgm:prSet/>
      <dgm:spPr/>
      <dgm:t>
        <a:bodyPr/>
        <a:lstStyle/>
        <a:p>
          <a:endParaRPr lang="cs-CZ"/>
        </a:p>
      </dgm:t>
    </dgm:pt>
    <dgm:pt modelId="{4E486BCF-9A5C-4109-9F00-E451466AC390}" type="sibTrans" cxnId="{1E2DA353-852C-4727-B2BC-0F9701E4F7D3}">
      <dgm:prSet/>
      <dgm:spPr/>
      <dgm:t>
        <a:bodyPr/>
        <a:lstStyle/>
        <a:p>
          <a:endParaRPr lang="cs-CZ"/>
        </a:p>
      </dgm:t>
    </dgm:pt>
    <dgm:pt modelId="{30114EC0-939E-40A2-B881-9044487D8D30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=činnosti, které obnovují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nebo zlepšují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hmotné statky, např.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vymalování pokoje, oprava ledničky</a:t>
          </a:r>
        </a:p>
      </dgm:t>
    </dgm:pt>
    <dgm:pt modelId="{8370C7D0-9A5E-482E-8CC3-B2771F18D8CF}" type="parTrans" cxnId="{639E3481-C8FB-4761-A5DF-1599DD9266B4}">
      <dgm:prSet/>
      <dgm:spPr/>
      <dgm:t>
        <a:bodyPr/>
        <a:lstStyle/>
        <a:p>
          <a:endParaRPr lang="cs-CZ"/>
        </a:p>
      </dgm:t>
    </dgm:pt>
    <dgm:pt modelId="{3F216894-831D-4E89-9935-B53A4B00F740}" type="sibTrans" cxnId="{639E3481-C8FB-4761-A5DF-1599DD9266B4}">
      <dgm:prSet/>
      <dgm:spPr/>
      <dgm:t>
        <a:bodyPr/>
        <a:lstStyle/>
        <a:p>
          <a:endParaRPr lang="cs-CZ"/>
        </a:p>
      </dgm:t>
    </dgm:pt>
    <dgm:pt modelId="{FEA59BCA-625B-406E-8387-82F1A5891D18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Služby osobní</a:t>
          </a:r>
        </a:p>
      </dgm:t>
    </dgm:pt>
    <dgm:pt modelId="{80C8BCF9-1DAA-446E-8DCA-F60979A0A18C}" type="parTrans" cxnId="{202B110D-2832-4EF5-8C44-E3B027A99EA8}">
      <dgm:prSet/>
      <dgm:spPr/>
      <dgm:t>
        <a:bodyPr/>
        <a:lstStyle/>
        <a:p>
          <a:endParaRPr lang="cs-CZ"/>
        </a:p>
      </dgm:t>
    </dgm:pt>
    <dgm:pt modelId="{CE57246A-D7F8-49DB-867E-B3F3F14D0BEB}" type="sibTrans" cxnId="{202B110D-2832-4EF5-8C44-E3B027A99EA8}">
      <dgm:prSet/>
      <dgm:spPr/>
      <dgm:t>
        <a:bodyPr/>
        <a:lstStyle/>
        <a:p>
          <a:endParaRPr lang="cs-CZ"/>
        </a:p>
      </dgm:t>
    </dgm:pt>
    <dgm:pt modelId="{46D45B82-AD2A-46D4-B394-54B2B1B541BF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= činnosti, které působí přímo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na naši osobu, např.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alt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ostříhání od kadeřnice</a:t>
          </a:r>
        </a:p>
      </dgm:t>
    </dgm:pt>
    <dgm:pt modelId="{A9E25051-B66E-4292-A09D-E6E18BA5C20F}" type="parTrans" cxnId="{0D8A6504-7063-4AE6-B0B5-4C0AD0389F0D}">
      <dgm:prSet/>
      <dgm:spPr/>
      <dgm:t>
        <a:bodyPr/>
        <a:lstStyle/>
        <a:p>
          <a:endParaRPr lang="cs-CZ"/>
        </a:p>
      </dgm:t>
    </dgm:pt>
    <dgm:pt modelId="{46EF369E-FD1F-4A19-92A4-F612551B2D73}" type="sibTrans" cxnId="{0D8A6504-7063-4AE6-B0B5-4C0AD0389F0D}">
      <dgm:prSet/>
      <dgm:spPr/>
      <dgm:t>
        <a:bodyPr/>
        <a:lstStyle/>
        <a:p>
          <a:endParaRPr lang="cs-CZ"/>
        </a:p>
      </dgm:t>
    </dgm:pt>
    <dgm:pt modelId="{320F8EBE-B7FE-4CE9-A09C-767BBF3C7D50}" type="pres">
      <dgm:prSet presAssocID="{93170288-92CD-4C49-98D0-072E3212882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C7DD874-D5EB-4B32-848D-C1414A60FB33}" type="pres">
      <dgm:prSet presAssocID="{5B23D734-C735-43AC-B1DC-6AAC5DF4CE00}" presName="hierRoot1" presStyleCnt="0">
        <dgm:presLayoutVars>
          <dgm:hierBranch/>
        </dgm:presLayoutVars>
      </dgm:prSet>
      <dgm:spPr/>
    </dgm:pt>
    <dgm:pt modelId="{A91275D5-E778-4409-8572-8F25CF44972D}" type="pres">
      <dgm:prSet presAssocID="{5B23D734-C735-43AC-B1DC-6AAC5DF4CE00}" presName="rootComposite1" presStyleCnt="0"/>
      <dgm:spPr/>
    </dgm:pt>
    <dgm:pt modelId="{A330DF5C-5446-4C4A-98E8-437A4A863264}" type="pres">
      <dgm:prSet presAssocID="{5B23D734-C735-43AC-B1DC-6AAC5DF4CE00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1C71D9E-DD65-40B4-BD9A-08354256C469}" type="pres">
      <dgm:prSet presAssocID="{5B23D734-C735-43AC-B1DC-6AAC5DF4CE00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3949010-5F71-4199-BA74-B0C0D753B8A4}" type="pres">
      <dgm:prSet presAssocID="{5B23D734-C735-43AC-B1DC-6AAC5DF4CE00}" presName="hierChild2" presStyleCnt="0"/>
      <dgm:spPr/>
    </dgm:pt>
    <dgm:pt modelId="{792456F1-9399-427F-85F4-0B1919F2C0A6}" type="pres">
      <dgm:prSet presAssocID="{3176DD81-3038-4A67-8B93-11DF5A1673A1}" presName="Name35" presStyleLbl="parChTrans1D2" presStyleIdx="0" presStyleCnt="2"/>
      <dgm:spPr/>
      <dgm:t>
        <a:bodyPr/>
        <a:lstStyle/>
        <a:p>
          <a:endParaRPr lang="cs-CZ"/>
        </a:p>
      </dgm:t>
    </dgm:pt>
    <dgm:pt modelId="{8646FA6E-F1BC-4F51-A7AB-C2937A951C32}" type="pres">
      <dgm:prSet presAssocID="{94F5525D-C4E2-4C47-BD31-6AE4BE7C6159}" presName="hierRoot2" presStyleCnt="0">
        <dgm:presLayoutVars>
          <dgm:hierBranch/>
        </dgm:presLayoutVars>
      </dgm:prSet>
      <dgm:spPr/>
    </dgm:pt>
    <dgm:pt modelId="{6D1890E9-73D4-44A4-806D-74A16BFA85B8}" type="pres">
      <dgm:prSet presAssocID="{94F5525D-C4E2-4C47-BD31-6AE4BE7C6159}" presName="rootComposite" presStyleCnt="0"/>
      <dgm:spPr/>
    </dgm:pt>
    <dgm:pt modelId="{7EAF8455-52E6-4486-9680-753DFF7083FC}" type="pres">
      <dgm:prSet presAssocID="{94F5525D-C4E2-4C47-BD31-6AE4BE7C6159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566FC92-25C8-469A-85DE-C67815D1652F}" type="pres">
      <dgm:prSet presAssocID="{94F5525D-C4E2-4C47-BD31-6AE4BE7C6159}" presName="rootConnector" presStyleLbl="node2" presStyleIdx="0" presStyleCnt="2"/>
      <dgm:spPr/>
      <dgm:t>
        <a:bodyPr/>
        <a:lstStyle/>
        <a:p>
          <a:endParaRPr lang="cs-CZ"/>
        </a:p>
      </dgm:t>
    </dgm:pt>
    <dgm:pt modelId="{D7D33496-063C-46D9-ABF3-390197A654EC}" type="pres">
      <dgm:prSet presAssocID="{94F5525D-C4E2-4C47-BD31-6AE4BE7C6159}" presName="hierChild4" presStyleCnt="0"/>
      <dgm:spPr/>
    </dgm:pt>
    <dgm:pt modelId="{4B6796C2-BDAC-4AC5-AF2F-A881F016D29D}" type="pres">
      <dgm:prSet presAssocID="{8370C7D0-9A5E-482E-8CC3-B2771F18D8CF}" presName="Name35" presStyleLbl="parChTrans1D3" presStyleIdx="0" presStyleCnt="2"/>
      <dgm:spPr/>
      <dgm:t>
        <a:bodyPr/>
        <a:lstStyle/>
        <a:p>
          <a:endParaRPr lang="cs-CZ"/>
        </a:p>
      </dgm:t>
    </dgm:pt>
    <dgm:pt modelId="{E9272475-1D75-4E4E-BB02-D1920AAEACD3}" type="pres">
      <dgm:prSet presAssocID="{30114EC0-939E-40A2-B881-9044487D8D30}" presName="hierRoot2" presStyleCnt="0">
        <dgm:presLayoutVars>
          <dgm:hierBranch val="r"/>
        </dgm:presLayoutVars>
      </dgm:prSet>
      <dgm:spPr/>
    </dgm:pt>
    <dgm:pt modelId="{5387C5E9-9A9C-45D2-B6ED-D04DDDDDED56}" type="pres">
      <dgm:prSet presAssocID="{30114EC0-939E-40A2-B881-9044487D8D30}" presName="rootComposite" presStyleCnt="0"/>
      <dgm:spPr/>
    </dgm:pt>
    <dgm:pt modelId="{3956E589-81BA-4632-99FB-CBF6E5EB1FE5}" type="pres">
      <dgm:prSet presAssocID="{30114EC0-939E-40A2-B881-9044487D8D30}" presName="rootText" presStyleLbl="node3" presStyleIdx="0" presStyleCnt="2" custScaleX="18080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C9BDB5-F8E8-44CB-B457-F1B4CC49C7DD}" type="pres">
      <dgm:prSet presAssocID="{30114EC0-939E-40A2-B881-9044487D8D30}" presName="rootConnector" presStyleLbl="node3" presStyleIdx="0" presStyleCnt="2"/>
      <dgm:spPr/>
      <dgm:t>
        <a:bodyPr/>
        <a:lstStyle/>
        <a:p>
          <a:endParaRPr lang="cs-CZ"/>
        </a:p>
      </dgm:t>
    </dgm:pt>
    <dgm:pt modelId="{1A628F8F-676F-4AAC-83E7-5AC6C0641BB6}" type="pres">
      <dgm:prSet presAssocID="{30114EC0-939E-40A2-B881-9044487D8D30}" presName="hierChild4" presStyleCnt="0"/>
      <dgm:spPr/>
    </dgm:pt>
    <dgm:pt modelId="{DFE0E65A-E3BC-4EB7-9895-D4098BBBA0F3}" type="pres">
      <dgm:prSet presAssocID="{30114EC0-939E-40A2-B881-9044487D8D30}" presName="hierChild5" presStyleCnt="0"/>
      <dgm:spPr/>
    </dgm:pt>
    <dgm:pt modelId="{C5D4F34E-6936-466A-858C-36E8D5DF79DE}" type="pres">
      <dgm:prSet presAssocID="{94F5525D-C4E2-4C47-BD31-6AE4BE7C6159}" presName="hierChild5" presStyleCnt="0"/>
      <dgm:spPr/>
    </dgm:pt>
    <dgm:pt modelId="{283A0980-92D0-4FEF-8037-452FE1F97F10}" type="pres">
      <dgm:prSet presAssocID="{80C8BCF9-1DAA-446E-8DCA-F60979A0A18C}" presName="Name35" presStyleLbl="parChTrans1D2" presStyleIdx="1" presStyleCnt="2"/>
      <dgm:spPr/>
      <dgm:t>
        <a:bodyPr/>
        <a:lstStyle/>
        <a:p>
          <a:endParaRPr lang="cs-CZ"/>
        </a:p>
      </dgm:t>
    </dgm:pt>
    <dgm:pt modelId="{10088003-393D-4C0F-B77F-C8CCC2F390C0}" type="pres">
      <dgm:prSet presAssocID="{FEA59BCA-625B-406E-8387-82F1A5891D18}" presName="hierRoot2" presStyleCnt="0">
        <dgm:presLayoutVars>
          <dgm:hierBranch/>
        </dgm:presLayoutVars>
      </dgm:prSet>
      <dgm:spPr/>
    </dgm:pt>
    <dgm:pt modelId="{598DB4DB-F42B-4240-BB75-16BA3156C8E4}" type="pres">
      <dgm:prSet presAssocID="{FEA59BCA-625B-406E-8387-82F1A5891D18}" presName="rootComposite" presStyleCnt="0"/>
      <dgm:spPr/>
    </dgm:pt>
    <dgm:pt modelId="{50455848-FAAA-4728-8F94-81CA71D00A03}" type="pres">
      <dgm:prSet presAssocID="{FEA59BCA-625B-406E-8387-82F1A5891D18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2422B08-F9AD-4A54-9928-2403558404B2}" type="pres">
      <dgm:prSet presAssocID="{FEA59BCA-625B-406E-8387-82F1A5891D18}" presName="rootConnector" presStyleLbl="node2" presStyleIdx="1" presStyleCnt="2"/>
      <dgm:spPr/>
      <dgm:t>
        <a:bodyPr/>
        <a:lstStyle/>
        <a:p>
          <a:endParaRPr lang="cs-CZ"/>
        </a:p>
      </dgm:t>
    </dgm:pt>
    <dgm:pt modelId="{0C5211C7-A81D-42BE-9C5D-2D0C66F3D3B3}" type="pres">
      <dgm:prSet presAssocID="{FEA59BCA-625B-406E-8387-82F1A5891D18}" presName="hierChild4" presStyleCnt="0"/>
      <dgm:spPr/>
    </dgm:pt>
    <dgm:pt modelId="{817DF126-48F7-4838-9B37-7CDF51BD778E}" type="pres">
      <dgm:prSet presAssocID="{A9E25051-B66E-4292-A09D-E6E18BA5C20F}" presName="Name35" presStyleLbl="parChTrans1D3" presStyleIdx="1" presStyleCnt="2"/>
      <dgm:spPr/>
      <dgm:t>
        <a:bodyPr/>
        <a:lstStyle/>
        <a:p>
          <a:endParaRPr lang="cs-CZ"/>
        </a:p>
      </dgm:t>
    </dgm:pt>
    <dgm:pt modelId="{FFBE4DA0-9AB5-4A8B-BCEC-1C55D25C6DC5}" type="pres">
      <dgm:prSet presAssocID="{46D45B82-AD2A-46D4-B394-54B2B1B541BF}" presName="hierRoot2" presStyleCnt="0">
        <dgm:presLayoutVars>
          <dgm:hierBranch val="r"/>
        </dgm:presLayoutVars>
      </dgm:prSet>
      <dgm:spPr/>
    </dgm:pt>
    <dgm:pt modelId="{B092F446-C558-4BDF-83AB-F29BFDFD480C}" type="pres">
      <dgm:prSet presAssocID="{46D45B82-AD2A-46D4-B394-54B2B1B541BF}" presName="rootComposite" presStyleCnt="0"/>
      <dgm:spPr/>
    </dgm:pt>
    <dgm:pt modelId="{46DE6E45-34DE-426A-A7E9-B9A1233089F4}" type="pres">
      <dgm:prSet presAssocID="{46D45B82-AD2A-46D4-B394-54B2B1B541BF}" presName="rootText" presStyleLbl="node3" presStyleIdx="1" presStyleCnt="2" custScaleX="21720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78865E2-7118-467E-AB8A-52A97B8A8451}" type="pres">
      <dgm:prSet presAssocID="{46D45B82-AD2A-46D4-B394-54B2B1B541BF}" presName="rootConnector" presStyleLbl="node3" presStyleIdx="1" presStyleCnt="2"/>
      <dgm:spPr/>
      <dgm:t>
        <a:bodyPr/>
        <a:lstStyle/>
        <a:p>
          <a:endParaRPr lang="cs-CZ"/>
        </a:p>
      </dgm:t>
    </dgm:pt>
    <dgm:pt modelId="{6B2D0FB5-0C05-4F8A-8B64-F254AA861BB3}" type="pres">
      <dgm:prSet presAssocID="{46D45B82-AD2A-46D4-B394-54B2B1B541BF}" presName="hierChild4" presStyleCnt="0"/>
      <dgm:spPr/>
    </dgm:pt>
    <dgm:pt modelId="{7D33C902-092B-4A7C-AABF-4A491944FEF4}" type="pres">
      <dgm:prSet presAssocID="{46D45B82-AD2A-46D4-B394-54B2B1B541BF}" presName="hierChild5" presStyleCnt="0"/>
      <dgm:spPr/>
    </dgm:pt>
    <dgm:pt modelId="{D331FBDF-412D-46E8-A26B-7D3AA586B51D}" type="pres">
      <dgm:prSet presAssocID="{FEA59BCA-625B-406E-8387-82F1A5891D18}" presName="hierChild5" presStyleCnt="0"/>
      <dgm:spPr/>
    </dgm:pt>
    <dgm:pt modelId="{D8972053-2B49-471F-9AD8-77539FF33E92}" type="pres">
      <dgm:prSet presAssocID="{5B23D734-C735-43AC-B1DC-6AAC5DF4CE00}" presName="hierChild3" presStyleCnt="0"/>
      <dgm:spPr/>
    </dgm:pt>
  </dgm:ptLst>
  <dgm:cxnLst>
    <dgm:cxn modelId="{60FCD78D-D4C9-4382-A9B3-8825C570AA28}" type="presOf" srcId="{5B23D734-C735-43AC-B1DC-6AAC5DF4CE00}" destId="{D1C71D9E-DD65-40B4-BD9A-08354256C469}" srcOrd="1" destOrd="0" presId="urn:microsoft.com/office/officeart/2005/8/layout/orgChart1"/>
    <dgm:cxn modelId="{3114B4A1-D0ED-415B-868B-78F59E1AEE68}" type="presOf" srcId="{FEA59BCA-625B-406E-8387-82F1A5891D18}" destId="{82422B08-F9AD-4A54-9928-2403558404B2}" srcOrd="1" destOrd="0" presId="urn:microsoft.com/office/officeart/2005/8/layout/orgChart1"/>
    <dgm:cxn modelId="{202B110D-2832-4EF5-8C44-E3B027A99EA8}" srcId="{5B23D734-C735-43AC-B1DC-6AAC5DF4CE00}" destId="{FEA59BCA-625B-406E-8387-82F1A5891D18}" srcOrd="1" destOrd="0" parTransId="{80C8BCF9-1DAA-446E-8DCA-F60979A0A18C}" sibTransId="{CE57246A-D7F8-49DB-867E-B3F3F14D0BEB}"/>
    <dgm:cxn modelId="{A6FF838A-8B99-460B-8D49-84D4A0D17196}" type="presOf" srcId="{30114EC0-939E-40A2-B881-9044487D8D30}" destId="{E8C9BDB5-F8E8-44CB-B457-F1B4CC49C7DD}" srcOrd="1" destOrd="0" presId="urn:microsoft.com/office/officeart/2005/8/layout/orgChart1"/>
    <dgm:cxn modelId="{2153F58A-E0BA-499B-A2C9-CEE0D52357CE}" type="presOf" srcId="{8370C7D0-9A5E-482E-8CC3-B2771F18D8CF}" destId="{4B6796C2-BDAC-4AC5-AF2F-A881F016D29D}" srcOrd="0" destOrd="0" presId="urn:microsoft.com/office/officeart/2005/8/layout/orgChart1"/>
    <dgm:cxn modelId="{202CDFBA-373B-4C2A-8726-612695CDF72E}" srcId="{93170288-92CD-4C49-98D0-072E3212882F}" destId="{5B23D734-C735-43AC-B1DC-6AAC5DF4CE00}" srcOrd="0" destOrd="0" parTransId="{B16BB4CC-F6F3-47C0-849B-474F08E3EAEA}" sibTransId="{3724FF8F-443C-4217-94F4-F9B170A29BA4}"/>
    <dgm:cxn modelId="{67D61FBC-6E23-4F37-BA90-0163EAAAEB47}" type="presOf" srcId="{46D45B82-AD2A-46D4-B394-54B2B1B541BF}" destId="{678865E2-7118-467E-AB8A-52A97B8A8451}" srcOrd="1" destOrd="0" presId="urn:microsoft.com/office/officeart/2005/8/layout/orgChart1"/>
    <dgm:cxn modelId="{56F32F03-5A71-4E30-9E74-FFD866387368}" type="presOf" srcId="{30114EC0-939E-40A2-B881-9044487D8D30}" destId="{3956E589-81BA-4632-99FB-CBF6E5EB1FE5}" srcOrd="0" destOrd="0" presId="urn:microsoft.com/office/officeart/2005/8/layout/orgChart1"/>
    <dgm:cxn modelId="{EF754899-3814-4F1F-8D11-7425F4E1BB1C}" type="presOf" srcId="{3176DD81-3038-4A67-8B93-11DF5A1673A1}" destId="{792456F1-9399-427F-85F4-0B1919F2C0A6}" srcOrd="0" destOrd="0" presId="urn:microsoft.com/office/officeart/2005/8/layout/orgChart1"/>
    <dgm:cxn modelId="{1E2DA353-852C-4727-B2BC-0F9701E4F7D3}" srcId="{5B23D734-C735-43AC-B1DC-6AAC5DF4CE00}" destId="{94F5525D-C4E2-4C47-BD31-6AE4BE7C6159}" srcOrd="0" destOrd="0" parTransId="{3176DD81-3038-4A67-8B93-11DF5A1673A1}" sibTransId="{4E486BCF-9A5C-4109-9F00-E451466AC390}"/>
    <dgm:cxn modelId="{639E3481-C8FB-4761-A5DF-1599DD9266B4}" srcId="{94F5525D-C4E2-4C47-BD31-6AE4BE7C6159}" destId="{30114EC0-939E-40A2-B881-9044487D8D30}" srcOrd="0" destOrd="0" parTransId="{8370C7D0-9A5E-482E-8CC3-B2771F18D8CF}" sibTransId="{3F216894-831D-4E89-9935-B53A4B00F740}"/>
    <dgm:cxn modelId="{C822C604-CA18-48F9-AE01-AD17EFD6507F}" type="presOf" srcId="{46D45B82-AD2A-46D4-B394-54B2B1B541BF}" destId="{46DE6E45-34DE-426A-A7E9-B9A1233089F4}" srcOrd="0" destOrd="0" presId="urn:microsoft.com/office/officeart/2005/8/layout/orgChart1"/>
    <dgm:cxn modelId="{0D8A6504-7063-4AE6-B0B5-4C0AD0389F0D}" srcId="{FEA59BCA-625B-406E-8387-82F1A5891D18}" destId="{46D45B82-AD2A-46D4-B394-54B2B1B541BF}" srcOrd="0" destOrd="0" parTransId="{A9E25051-B66E-4292-A09D-E6E18BA5C20F}" sibTransId="{46EF369E-FD1F-4A19-92A4-F612551B2D73}"/>
    <dgm:cxn modelId="{E5EA6C52-7972-4B93-8EBC-157101AA5234}" type="presOf" srcId="{A9E25051-B66E-4292-A09D-E6E18BA5C20F}" destId="{817DF126-48F7-4838-9B37-7CDF51BD778E}" srcOrd="0" destOrd="0" presId="urn:microsoft.com/office/officeart/2005/8/layout/orgChart1"/>
    <dgm:cxn modelId="{403C7ECC-7B2F-4D4E-953B-137E303549BC}" type="presOf" srcId="{93170288-92CD-4C49-98D0-072E3212882F}" destId="{320F8EBE-B7FE-4CE9-A09C-767BBF3C7D50}" srcOrd="0" destOrd="0" presId="urn:microsoft.com/office/officeart/2005/8/layout/orgChart1"/>
    <dgm:cxn modelId="{AE439364-BA32-49E0-B039-5C78F6D165CC}" type="presOf" srcId="{FEA59BCA-625B-406E-8387-82F1A5891D18}" destId="{50455848-FAAA-4728-8F94-81CA71D00A03}" srcOrd="0" destOrd="0" presId="urn:microsoft.com/office/officeart/2005/8/layout/orgChart1"/>
    <dgm:cxn modelId="{03B88EC7-E61F-471B-B055-F2A1A70B2556}" type="presOf" srcId="{5B23D734-C735-43AC-B1DC-6AAC5DF4CE00}" destId="{A330DF5C-5446-4C4A-98E8-437A4A863264}" srcOrd="0" destOrd="0" presId="urn:microsoft.com/office/officeart/2005/8/layout/orgChart1"/>
    <dgm:cxn modelId="{12BBE754-45F5-4C95-B8FB-7EA681CCBB5E}" type="presOf" srcId="{80C8BCF9-1DAA-446E-8DCA-F60979A0A18C}" destId="{283A0980-92D0-4FEF-8037-452FE1F97F10}" srcOrd="0" destOrd="0" presId="urn:microsoft.com/office/officeart/2005/8/layout/orgChart1"/>
    <dgm:cxn modelId="{80A65F62-B01E-48BA-8C59-F0D0325FA7AC}" type="presOf" srcId="{94F5525D-C4E2-4C47-BD31-6AE4BE7C6159}" destId="{D566FC92-25C8-469A-85DE-C67815D1652F}" srcOrd="1" destOrd="0" presId="urn:microsoft.com/office/officeart/2005/8/layout/orgChart1"/>
    <dgm:cxn modelId="{DFAC532C-8747-4F90-BF84-50D2A4A2A4D9}" type="presOf" srcId="{94F5525D-C4E2-4C47-BD31-6AE4BE7C6159}" destId="{7EAF8455-52E6-4486-9680-753DFF7083FC}" srcOrd="0" destOrd="0" presId="urn:microsoft.com/office/officeart/2005/8/layout/orgChart1"/>
    <dgm:cxn modelId="{80BB2D0E-B57C-45FD-BBB8-638887203EDC}" type="presParOf" srcId="{320F8EBE-B7FE-4CE9-A09C-767BBF3C7D50}" destId="{1C7DD874-D5EB-4B32-848D-C1414A60FB33}" srcOrd="0" destOrd="0" presId="urn:microsoft.com/office/officeart/2005/8/layout/orgChart1"/>
    <dgm:cxn modelId="{76174B42-C353-4CB9-A76B-D04648ED65AB}" type="presParOf" srcId="{1C7DD874-D5EB-4B32-848D-C1414A60FB33}" destId="{A91275D5-E778-4409-8572-8F25CF44972D}" srcOrd="0" destOrd="0" presId="urn:microsoft.com/office/officeart/2005/8/layout/orgChart1"/>
    <dgm:cxn modelId="{942E7575-C34D-49C3-ABC7-CE203482D2C9}" type="presParOf" srcId="{A91275D5-E778-4409-8572-8F25CF44972D}" destId="{A330DF5C-5446-4C4A-98E8-437A4A863264}" srcOrd="0" destOrd="0" presId="urn:microsoft.com/office/officeart/2005/8/layout/orgChart1"/>
    <dgm:cxn modelId="{5BE59DBC-E6C6-42E6-9604-DDCB0F8EDC4E}" type="presParOf" srcId="{A91275D5-E778-4409-8572-8F25CF44972D}" destId="{D1C71D9E-DD65-40B4-BD9A-08354256C469}" srcOrd="1" destOrd="0" presId="urn:microsoft.com/office/officeart/2005/8/layout/orgChart1"/>
    <dgm:cxn modelId="{22CB8564-C466-46C2-A02C-5E189BDFF2AC}" type="presParOf" srcId="{1C7DD874-D5EB-4B32-848D-C1414A60FB33}" destId="{83949010-5F71-4199-BA74-B0C0D753B8A4}" srcOrd="1" destOrd="0" presId="urn:microsoft.com/office/officeart/2005/8/layout/orgChart1"/>
    <dgm:cxn modelId="{5F4AD750-0901-4C0E-9101-67D7BAE148D4}" type="presParOf" srcId="{83949010-5F71-4199-BA74-B0C0D753B8A4}" destId="{792456F1-9399-427F-85F4-0B1919F2C0A6}" srcOrd="0" destOrd="0" presId="urn:microsoft.com/office/officeart/2005/8/layout/orgChart1"/>
    <dgm:cxn modelId="{EEC5386B-512F-4258-8C43-533F3074D7F5}" type="presParOf" srcId="{83949010-5F71-4199-BA74-B0C0D753B8A4}" destId="{8646FA6E-F1BC-4F51-A7AB-C2937A951C32}" srcOrd="1" destOrd="0" presId="urn:microsoft.com/office/officeart/2005/8/layout/orgChart1"/>
    <dgm:cxn modelId="{0CDB1D5C-CC17-468B-AEC9-0D864FDA2A28}" type="presParOf" srcId="{8646FA6E-F1BC-4F51-A7AB-C2937A951C32}" destId="{6D1890E9-73D4-44A4-806D-74A16BFA85B8}" srcOrd="0" destOrd="0" presId="urn:microsoft.com/office/officeart/2005/8/layout/orgChart1"/>
    <dgm:cxn modelId="{279D39FB-F043-45AB-8564-92772BD12E91}" type="presParOf" srcId="{6D1890E9-73D4-44A4-806D-74A16BFA85B8}" destId="{7EAF8455-52E6-4486-9680-753DFF7083FC}" srcOrd="0" destOrd="0" presId="urn:microsoft.com/office/officeart/2005/8/layout/orgChart1"/>
    <dgm:cxn modelId="{CF321048-3FA0-46DB-983A-DFDB7C1310E4}" type="presParOf" srcId="{6D1890E9-73D4-44A4-806D-74A16BFA85B8}" destId="{D566FC92-25C8-469A-85DE-C67815D1652F}" srcOrd="1" destOrd="0" presId="urn:microsoft.com/office/officeart/2005/8/layout/orgChart1"/>
    <dgm:cxn modelId="{778360F8-7926-4542-9068-676F659ED1AD}" type="presParOf" srcId="{8646FA6E-F1BC-4F51-A7AB-C2937A951C32}" destId="{D7D33496-063C-46D9-ABF3-390197A654EC}" srcOrd="1" destOrd="0" presId="urn:microsoft.com/office/officeart/2005/8/layout/orgChart1"/>
    <dgm:cxn modelId="{8979F768-B986-4ED8-9F99-A22D3C292E6B}" type="presParOf" srcId="{D7D33496-063C-46D9-ABF3-390197A654EC}" destId="{4B6796C2-BDAC-4AC5-AF2F-A881F016D29D}" srcOrd="0" destOrd="0" presId="urn:microsoft.com/office/officeart/2005/8/layout/orgChart1"/>
    <dgm:cxn modelId="{7BE67894-CA0C-414F-8365-246B6BC47590}" type="presParOf" srcId="{D7D33496-063C-46D9-ABF3-390197A654EC}" destId="{E9272475-1D75-4E4E-BB02-D1920AAEACD3}" srcOrd="1" destOrd="0" presId="urn:microsoft.com/office/officeart/2005/8/layout/orgChart1"/>
    <dgm:cxn modelId="{039C9F8F-BBB7-41E9-A634-AF1DEF2CDBC6}" type="presParOf" srcId="{E9272475-1D75-4E4E-BB02-D1920AAEACD3}" destId="{5387C5E9-9A9C-45D2-B6ED-D04DDDDDED56}" srcOrd="0" destOrd="0" presId="urn:microsoft.com/office/officeart/2005/8/layout/orgChart1"/>
    <dgm:cxn modelId="{216BAB73-5F65-4394-BD6C-2DE488352002}" type="presParOf" srcId="{5387C5E9-9A9C-45D2-B6ED-D04DDDDDED56}" destId="{3956E589-81BA-4632-99FB-CBF6E5EB1FE5}" srcOrd="0" destOrd="0" presId="urn:microsoft.com/office/officeart/2005/8/layout/orgChart1"/>
    <dgm:cxn modelId="{3AD82CE8-7222-4308-AEB0-5C2BAEF19114}" type="presParOf" srcId="{5387C5E9-9A9C-45D2-B6ED-D04DDDDDED56}" destId="{E8C9BDB5-F8E8-44CB-B457-F1B4CC49C7DD}" srcOrd="1" destOrd="0" presId="urn:microsoft.com/office/officeart/2005/8/layout/orgChart1"/>
    <dgm:cxn modelId="{5AC739C0-A8E3-4F68-8542-77BDAE300A61}" type="presParOf" srcId="{E9272475-1D75-4E4E-BB02-D1920AAEACD3}" destId="{1A628F8F-676F-4AAC-83E7-5AC6C0641BB6}" srcOrd="1" destOrd="0" presId="urn:microsoft.com/office/officeart/2005/8/layout/orgChart1"/>
    <dgm:cxn modelId="{A57D4D6B-A1CC-4225-B2DC-F89998A41150}" type="presParOf" srcId="{E9272475-1D75-4E4E-BB02-D1920AAEACD3}" destId="{DFE0E65A-E3BC-4EB7-9895-D4098BBBA0F3}" srcOrd="2" destOrd="0" presId="urn:microsoft.com/office/officeart/2005/8/layout/orgChart1"/>
    <dgm:cxn modelId="{CD9DD73D-BE98-4326-B43A-A6EC5886A13A}" type="presParOf" srcId="{8646FA6E-F1BC-4F51-A7AB-C2937A951C32}" destId="{C5D4F34E-6936-466A-858C-36E8D5DF79DE}" srcOrd="2" destOrd="0" presId="urn:microsoft.com/office/officeart/2005/8/layout/orgChart1"/>
    <dgm:cxn modelId="{085A76EB-A8AB-4AB1-B24E-004F866D51F8}" type="presParOf" srcId="{83949010-5F71-4199-BA74-B0C0D753B8A4}" destId="{283A0980-92D0-4FEF-8037-452FE1F97F10}" srcOrd="2" destOrd="0" presId="urn:microsoft.com/office/officeart/2005/8/layout/orgChart1"/>
    <dgm:cxn modelId="{EA42B439-F6DE-4DF2-8646-2AC67400525E}" type="presParOf" srcId="{83949010-5F71-4199-BA74-B0C0D753B8A4}" destId="{10088003-393D-4C0F-B77F-C8CCC2F390C0}" srcOrd="3" destOrd="0" presId="urn:microsoft.com/office/officeart/2005/8/layout/orgChart1"/>
    <dgm:cxn modelId="{3984AC81-C51E-46E9-8292-38269C8774A0}" type="presParOf" srcId="{10088003-393D-4C0F-B77F-C8CCC2F390C0}" destId="{598DB4DB-F42B-4240-BB75-16BA3156C8E4}" srcOrd="0" destOrd="0" presId="urn:microsoft.com/office/officeart/2005/8/layout/orgChart1"/>
    <dgm:cxn modelId="{DF8F14BB-ECD3-4165-8586-05C98AF842CF}" type="presParOf" srcId="{598DB4DB-F42B-4240-BB75-16BA3156C8E4}" destId="{50455848-FAAA-4728-8F94-81CA71D00A03}" srcOrd="0" destOrd="0" presId="urn:microsoft.com/office/officeart/2005/8/layout/orgChart1"/>
    <dgm:cxn modelId="{6770DE05-48D1-4C9B-AB0B-5AA1185EA2F0}" type="presParOf" srcId="{598DB4DB-F42B-4240-BB75-16BA3156C8E4}" destId="{82422B08-F9AD-4A54-9928-2403558404B2}" srcOrd="1" destOrd="0" presId="urn:microsoft.com/office/officeart/2005/8/layout/orgChart1"/>
    <dgm:cxn modelId="{D58F746E-2618-4A78-919D-0E60A9A90D8C}" type="presParOf" srcId="{10088003-393D-4C0F-B77F-C8CCC2F390C0}" destId="{0C5211C7-A81D-42BE-9C5D-2D0C66F3D3B3}" srcOrd="1" destOrd="0" presId="urn:microsoft.com/office/officeart/2005/8/layout/orgChart1"/>
    <dgm:cxn modelId="{AD97BB01-58F6-4C41-A7B4-6049A4AB7FDE}" type="presParOf" srcId="{0C5211C7-A81D-42BE-9C5D-2D0C66F3D3B3}" destId="{817DF126-48F7-4838-9B37-7CDF51BD778E}" srcOrd="0" destOrd="0" presId="urn:microsoft.com/office/officeart/2005/8/layout/orgChart1"/>
    <dgm:cxn modelId="{93EA1C9D-EF0F-402B-8F13-080FF8002029}" type="presParOf" srcId="{0C5211C7-A81D-42BE-9C5D-2D0C66F3D3B3}" destId="{FFBE4DA0-9AB5-4A8B-BCEC-1C55D25C6DC5}" srcOrd="1" destOrd="0" presId="urn:microsoft.com/office/officeart/2005/8/layout/orgChart1"/>
    <dgm:cxn modelId="{0686F7B1-80BF-4E56-83AB-596FBEA6DBF4}" type="presParOf" srcId="{FFBE4DA0-9AB5-4A8B-BCEC-1C55D25C6DC5}" destId="{B092F446-C558-4BDF-83AB-F29BFDFD480C}" srcOrd="0" destOrd="0" presId="urn:microsoft.com/office/officeart/2005/8/layout/orgChart1"/>
    <dgm:cxn modelId="{68235263-6575-4472-A4CF-0D21EF0D0DEA}" type="presParOf" srcId="{B092F446-C558-4BDF-83AB-F29BFDFD480C}" destId="{46DE6E45-34DE-426A-A7E9-B9A1233089F4}" srcOrd="0" destOrd="0" presId="urn:microsoft.com/office/officeart/2005/8/layout/orgChart1"/>
    <dgm:cxn modelId="{CE19360F-9D94-4DEF-A125-014AD1FE8872}" type="presParOf" srcId="{B092F446-C558-4BDF-83AB-F29BFDFD480C}" destId="{678865E2-7118-467E-AB8A-52A97B8A8451}" srcOrd="1" destOrd="0" presId="urn:microsoft.com/office/officeart/2005/8/layout/orgChart1"/>
    <dgm:cxn modelId="{D62B884B-0535-4B79-BFF5-086450272133}" type="presParOf" srcId="{FFBE4DA0-9AB5-4A8B-BCEC-1C55D25C6DC5}" destId="{6B2D0FB5-0C05-4F8A-8B64-F254AA861BB3}" srcOrd="1" destOrd="0" presId="urn:microsoft.com/office/officeart/2005/8/layout/orgChart1"/>
    <dgm:cxn modelId="{9CF01CF8-C40D-47A7-82E4-C220E38A8909}" type="presParOf" srcId="{FFBE4DA0-9AB5-4A8B-BCEC-1C55D25C6DC5}" destId="{7D33C902-092B-4A7C-AABF-4A491944FEF4}" srcOrd="2" destOrd="0" presId="urn:microsoft.com/office/officeart/2005/8/layout/orgChart1"/>
    <dgm:cxn modelId="{3FE126A1-4DD7-459A-ACF1-4116F2D20BE5}" type="presParOf" srcId="{10088003-393D-4C0F-B77F-C8CCC2F390C0}" destId="{D331FBDF-412D-46E8-A26B-7D3AA586B51D}" srcOrd="2" destOrd="0" presId="urn:microsoft.com/office/officeart/2005/8/layout/orgChart1"/>
    <dgm:cxn modelId="{88C95441-A870-4E36-B787-155CEA5A3CAA}" type="presParOf" srcId="{1C7DD874-D5EB-4B32-848D-C1414A60FB33}" destId="{D8972053-2B49-471F-9AD8-77539FF33E9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314E90-CCDD-4D0B-9643-1AE9B0EC0DB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36953F-3B93-48DF-9E95-376E04562B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1454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512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ACD8BA9-EF2F-4E39-904E-90AFB07F4E5B}" type="slidenum">
              <a:rPr lang="cs-CZ" altLang="cs-CZ"/>
              <a:pPr/>
              <a:t>1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315811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F9C2046-7CC2-4900-A9AF-88BAA04D9FCA}" type="slidenum">
              <a:rPr lang="cs-CZ" altLang="cs-CZ"/>
              <a:pPr/>
              <a:t>2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93400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/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/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/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9"/>
          <p:cNvGrpSpPr>
            <a:grpSpLocks/>
          </p:cNvGrpSpPr>
          <p:nvPr/>
        </p:nvGrpSpPr>
        <p:grpSpPr bwMode="auto">
          <a:xfrm>
            <a:off x="9648825" y="4068763"/>
            <a:ext cx="1081088" cy="1081087"/>
            <a:chOff x="9685338" y="4460675"/>
            <a:chExt cx="1080904" cy="1080902"/>
          </a:xfrm>
        </p:grpSpPr>
        <p:sp>
          <p:nvSpPr>
            <p:cNvPr id="8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11"/>
            <p:cNvSpPr>
              <a:spLocks noChangeArrowheads="1"/>
            </p:cNvSpPr>
            <p:nvPr/>
          </p:nvSpPr>
          <p:spPr bwMode="auto">
            <a:xfrm>
              <a:off x="9793270" y="4568607"/>
              <a:ext cx="865041" cy="865039"/>
            </a:xfrm>
            <a:prstGeom prst="ellipse">
              <a:avLst/>
            </a:prstGeom>
            <a:noFill/>
            <a:ln w="25400" algn="ctr">
              <a:solidFill>
                <a:srgbClr val="FFFFFF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3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D94473-4E71-4B4F-A6AD-555C6DF84FD6}" type="datetimeFigureOut">
              <a:rPr lang="en-US"/>
              <a:pPr>
                <a:defRPr/>
              </a:pPr>
              <a:t>6/16/2014</a:t>
            </a:fld>
            <a:endParaRPr lang="en-US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3263" y="4289425"/>
            <a:ext cx="1193800" cy="639763"/>
          </a:xfrm>
        </p:spPr>
        <p:txBody>
          <a:bodyPr/>
          <a:lstStyle>
            <a:lvl1pPr>
              <a:defRPr sz="2800"/>
            </a:lvl1pPr>
          </a:lstStyle>
          <a:p>
            <a:pPr>
              <a:defRPr/>
            </a:pPr>
            <a:fld id="{3C9AB10C-0727-4A04-9740-A2CBA5B8DD9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E4C74-FD9E-45D0-8AE9-A16E060CFC7E}" type="datetimeFigureOut">
              <a:rPr lang="en-US"/>
              <a:pPr>
                <a:defRPr/>
              </a:pPr>
              <a:t>6/16/2014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E6F5E-A4C0-4711-9008-DA42F406F3E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/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896938" y="2325688"/>
            <a:ext cx="1081087" cy="1081087"/>
            <a:chOff x="9685338" y="4460675"/>
            <a:chExt cx="1080904" cy="1080902"/>
          </a:xfrm>
        </p:grpSpPr>
        <p:sp>
          <p:nvSpPr>
            <p:cNvPr id="6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7" name="Oval 9"/>
            <p:cNvSpPr>
              <a:spLocks noChangeArrowheads="1"/>
            </p:cNvSpPr>
            <p:nvPr/>
          </p:nvSpPr>
          <p:spPr bwMode="auto">
            <a:xfrm>
              <a:off x="9793270" y="4568607"/>
              <a:ext cx="865041" cy="865039"/>
            </a:xfrm>
            <a:prstGeom prst="ellipse">
              <a:avLst/>
            </a:prstGeom>
            <a:noFill/>
            <a:ln w="25400" algn="ctr">
              <a:solidFill>
                <a:srgbClr val="FFFFFF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/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138" y="6272213"/>
            <a:ext cx="264477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7290AE-0FBA-4925-AC36-7E80867F393F}" type="datetimeFigureOut">
              <a:rPr lang="en-US"/>
              <a:pPr>
                <a:defRPr/>
              </a:pPr>
              <a:t>6/16/2014</a:t>
            </a:fld>
            <a:endParaRPr lang="en-US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813" y="6272213"/>
            <a:ext cx="632777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2963" y="2506663"/>
            <a:ext cx="1189037" cy="719137"/>
          </a:xfrm>
        </p:spPr>
        <p:txBody>
          <a:bodyPr/>
          <a:lstStyle>
            <a:lvl1pPr>
              <a:defRPr sz="2800"/>
            </a:lvl1pPr>
          </a:lstStyle>
          <a:p>
            <a:pPr>
              <a:defRPr/>
            </a:pPr>
            <a:fld id="{3CA4BAA6-B0E4-479A-A01D-D37AFEA7CFF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81C9D-5280-4B01-8468-1818BB3957DA}" type="datetimeFigureOut">
              <a:rPr lang="en-US"/>
              <a:pPr>
                <a:defRPr/>
              </a:pPr>
              <a:t>6/16/2014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28B1A-0BC0-49BE-AE0F-7CE4E8C6C39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7891F-557C-49F9-B928-41D8CEF4E67F}" type="datetimeFigureOut">
              <a:rPr lang="en-US"/>
              <a:pPr>
                <a:defRPr/>
              </a:pPr>
              <a:t>6/16/2014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B41CF9-1371-4D9A-9B7F-6ECE4A66031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10458-DF37-45FE-AC69-080036D1922C}" type="datetimeFigureOut">
              <a:rPr lang="en-US"/>
              <a:pPr>
                <a:defRPr/>
              </a:pPr>
              <a:t>6/16/2014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2A7AD0-B9E4-4C02-9867-B559B46EFBE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D2250-E248-4BBA-9688-6D0FF50B788D}" type="datetimeFigureOut">
              <a:rPr lang="en-US"/>
              <a:pPr>
                <a:defRPr/>
              </a:pPr>
              <a:t>6/16/2014</a:t>
            </a:fld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747B2-C933-468D-9998-7DBCB79A205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/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11401425" y="6229350"/>
            <a:ext cx="457200" cy="457200"/>
            <a:chOff x="11361456" y="6195813"/>
            <a:chExt cx="548640" cy="548640"/>
          </a:xfrm>
        </p:grpSpPr>
        <p:sp>
          <p:nvSpPr>
            <p:cNvPr id="7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8" name="Oval 10"/>
            <p:cNvSpPr>
              <a:spLocks noChangeArrowheads="1"/>
            </p:cNvSpPr>
            <p:nvPr/>
          </p:nvSpPr>
          <p:spPr bwMode="auto">
            <a:xfrm>
              <a:off x="11395746" y="6230103"/>
              <a:ext cx="480060" cy="480060"/>
            </a:xfrm>
            <a:prstGeom prst="ellipse">
              <a:avLst/>
            </a:prstGeom>
            <a:noFill/>
            <a:ln w="12700" algn="ctr">
              <a:solidFill>
                <a:srgbClr val="FFFFFF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/>
          <a:lstStyle>
            <a:lvl1pPr>
              <a:defRPr sz="3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90172-657B-47A6-9337-EC2E17F09611}" type="datetimeFigureOut">
              <a:rPr lang="en-US"/>
              <a:pPr>
                <a:defRPr/>
              </a:pPr>
              <a:t>6/16/2014</a:t>
            </a:fld>
            <a:endParaRPr lang="en-US" dirty="0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088D7D-E939-4B32-9A66-F12C0C56924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/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6" name="Group 7"/>
          <p:cNvGrpSpPr>
            <a:grpSpLocks noChangeAspect="1"/>
          </p:cNvGrpSpPr>
          <p:nvPr/>
        </p:nvGrpSpPr>
        <p:grpSpPr bwMode="auto">
          <a:xfrm>
            <a:off x="11401425" y="6229350"/>
            <a:ext cx="457200" cy="457200"/>
            <a:chOff x="11361456" y="6195813"/>
            <a:chExt cx="548640" cy="548640"/>
          </a:xfrm>
        </p:grpSpPr>
        <p:sp>
          <p:nvSpPr>
            <p:cNvPr id="7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8" name="Oval 9"/>
            <p:cNvSpPr>
              <a:spLocks noChangeArrowheads="1"/>
            </p:cNvSpPr>
            <p:nvPr/>
          </p:nvSpPr>
          <p:spPr bwMode="auto">
            <a:xfrm>
              <a:off x="11395746" y="6230103"/>
              <a:ext cx="480060" cy="480060"/>
            </a:xfrm>
            <a:prstGeom prst="ellipse">
              <a:avLst/>
            </a:prstGeom>
            <a:noFill/>
            <a:ln w="12700" algn="ctr">
              <a:solidFill>
                <a:srgbClr val="FFFFFF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/>
          <a:lstStyle>
            <a:lvl1pPr>
              <a:defRPr sz="3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83C284-ACAD-48F4-803B-42A684075651}" type="datetimeFigureOut">
              <a:rPr lang="en-US"/>
              <a:pPr>
                <a:defRPr/>
              </a:pPr>
              <a:t>6/16/2014</a:t>
            </a:fld>
            <a:endParaRPr lang="en-US" dirty="0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FB1EB8-1212-42D1-AF5C-FD955257E0C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FBCEDC-24FA-46AF-A7C7-753AA15BCBA5}" type="datetimeFigureOut">
              <a:rPr lang="en-US"/>
              <a:pPr>
                <a:defRPr/>
              </a:pPr>
              <a:t>6/16/2014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D6054-569D-4D96-B30B-85AA029EE60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73849-555D-472C-8A45-5BADB5DB247A}" type="datetimeFigureOut">
              <a:rPr lang="en-US"/>
              <a:pPr>
                <a:defRPr/>
              </a:pPr>
              <a:t>6/16/2014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550B5-7548-488D-94AB-8D0628E8DB6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9975" y="484188"/>
            <a:ext cx="10058400" cy="16097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9975" y="2120900"/>
            <a:ext cx="4953000" cy="4051300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5375" y="2120900"/>
            <a:ext cx="4953000" cy="4051300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9C2F3-29E6-449A-AA6B-1BDBFE236D5F}" type="datetimeFigureOut">
              <a:rPr lang="en-US"/>
              <a:pPr>
                <a:defRPr/>
              </a:pPr>
              <a:t>6/16/2014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8E7AD-695D-4210-A98F-29774CD7ED9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975" y="484188"/>
            <a:ext cx="10058400" cy="16097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69975" y="2120900"/>
            <a:ext cx="10058400" cy="405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88" y="6272213"/>
            <a:ext cx="32734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C0D48DA-4378-46E8-98C7-426DBF847692}" type="datetimeFigureOut">
              <a:rPr lang="en-US"/>
              <a:pPr>
                <a:defRPr/>
              </a:pPr>
              <a:t>6/16/2014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7438" y="6272213"/>
            <a:ext cx="63277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grpSp>
        <p:nvGrpSpPr>
          <p:cNvPr id="1030" name="Group 6"/>
          <p:cNvGrpSpPr>
            <a:grpSpLocks noChangeAspect="1"/>
          </p:cNvGrpSpPr>
          <p:nvPr/>
        </p:nvGrpSpPr>
        <p:grpSpPr bwMode="auto">
          <a:xfrm>
            <a:off x="11401425" y="6229350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35" name="Oval 8"/>
            <p:cNvSpPr>
              <a:spLocks noChangeArrowheads="1"/>
            </p:cNvSpPr>
            <p:nvPr/>
          </p:nvSpPr>
          <p:spPr bwMode="auto">
            <a:xfrm>
              <a:off x="11395746" y="6230103"/>
              <a:ext cx="480060" cy="480060"/>
            </a:xfrm>
            <a:prstGeom prst="ellipse">
              <a:avLst/>
            </a:prstGeom>
            <a:noFill/>
            <a:ln w="12700" algn="ctr">
              <a:solidFill>
                <a:srgbClr val="FFFFFF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0938" y="6272213"/>
            <a:ext cx="6397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 b="1">
                <a:solidFill>
                  <a:srgbClr val="FFFFFF"/>
                </a:solidFill>
                <a:latin typeface="+mj-lt"/>
                <a:cs typeface="+mn-cs"/>
              </a:defRPr>
            </a:lvl1pPr>
          </a:lstStyle>
          <a:p>
            <a:pPr>
              <a:defRPr/>
            </a:pPr>
            <a:fld id="{2E522C83-21BF-473D-8FEE-948E286279B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89" r:id="rId2"/>
    <p:sldLayoutId id="2147483698" r:id="rId3"/>
    <p:sldLayoutId id="2147483690" r:id="rId4"/>
    <p:sldLayoutId id="2147483691" r:id="rId5"/>
    <p:sldLayoutId id="2147483692" r:id="rId6"/>
    <p:sldLayoutId id="2147483693" r:id="rId7"/>
    <p:sldLayoutId id="2147483699" r:id="rId8"/>
    <p:sldLayoutId id="2147483700" r:id="rId9"/>
    <p:sldLayoutId id="2147483694" r:id="rId10"/>
    <p:sldLayoutId id="2147483695" r:id="rId11"/>
    <p:sldLayoutId id="2147483696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400" kern="1200" cap="all">
          <a:blipFill>
            <a:blip r:embed="rId15">
              <a:extLst/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9pPr>
    </p:titleStyle>
    <p:bodyStyle>
      <a:lvl1pPr marL="182563" indent="-182563" algn="l" rtl="0" eaLnBrk="0" fontAlgn="base" hangingPunct="0">
        <a:lnSpc>
          <a:spcPct val="90000"/>
        </a:lnSpc>
        <a:spcBef>
          <a:spcPts val="1200"/>
        </a:spcBef>
        <a:spcAft>
          <a:spcPct val="0"/>
        </a:spcAft>
        <a:buClr>
          <a:srgbClr val="9E3611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0" fontAlgn="base" hangingPunct="0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0" fontAlgn="base" hangingPunct="0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90500"/>
            <a:ext cx="9144000" cy="1966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47846" y="6282011"/>
            <a:ext cx="9896308" cy="365125"/>
          </a:xfrm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cs-CZ" altLang="cs-CZ" sz="1400" dirty="0"/>
              <a:t>Střední škola </a:t>
            </a:r>
            <a:r>
              <a:rPr lang="cs-CZ" altLang="cs-CZ" sz="1400" dirty="0" smtClean="0"/>
              <a:t>a </a:t>
            </a:r>
            <a:r>
              <a:rPr lang="cs-CZ" altLang="cs-CZ" sz="1400" dirty="0"/>
              <a:t>Vyšší odborná škola cestovního ruchu, </a:t>
            </a:r>
          </a:p>
          <a:p>
            <a:pPr algn="ctr"/>
            <a:r>
              <a:rPr lang="cs-CZ" altLang="cs-CZ" sz="1400" dirty="0"/>
              <a:t>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437851"/>
              </p:ext>
            </p:extLst>
          </p:nvPr>
        </p:nvGraphicFramePr>
        <p:xfrm>
          <a:off x="1860635" y="2450256"/>
          <a:ext cx="8807365" cy="35789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64448"/>
                <a:gridCol w="6342917"/>
              </a:tblGrid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effectLst/>
                          <a:latin typeface="Calibri" panose="020F0502020204030204" pitchFamily="34" charset="0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800" dirty="0">
                        <a:effectLst/>
                        <a:latin typeface="Calibri" panose="020F0502020204030204" pitchFamily="34" charset="0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effectLst/>
                          <a:latin typeface="Calibri" panose="020F0502020204030204" pitchFamily="34" charset="0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800" dirty="0">
                        <a:effectLst/>
                        <a:latin typeface="Calibri" panose="020F0502020204030204" pitchFamily="34" charset="0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Calibri" panose="020F0502020204030204" pitchFamily="34" charset="0"/>
                        </a:rPr>
                        <a:t>3 – </a:t>
                      </a:r>
                      <a:r>
                        <a:rPr lang="cs-CZ" sz="2000" b="1" dirty="0" smtClean="0">
                          <a:latin typeface="Calibri" panose="020F0502020204030204" pitchFamily="34" charset="0"/>
                        </a:rPr>
                        <a:t>Prostředky k uspokojování potřeb – statky a služby</a:t>
                      </a:r>
                      <a:endParaRPr lang="cs-CZ" sz="2000" b="1" dirty="0">
                        <a:latin typeface="Calibri" panose="020F0502020204030204" pitchFamily="34" charset="0"/>
                      </a:endParaRPr>
                    </a:p>
                  </a:txBody>
                  <a:tcPr marL="91449" marR="91449" marT="45726" marB="45726" anchor="ctr"/>
                </a:tc>
              </a:tr>
              <a:tr h="7681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effectLst/>
                          <a:latin typeface="Calibri" panose="020F0502020204030204" pitchFamily="34" charset="0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800" dirty="0">
                        <a:effectLst/>
                        <a:latin typeface="Calibri" panose="020F0502020204030204" pitchFamily="34" charset="0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Střední škola a Vyšší odborná škola cestovního ruchu, </a:t>
                      </a:r>
                      <a:endParaRPr lang="cs-CZ" sz="2000" kern="1200" dirty="0" smtClean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  <a:p>
                      <a:pPr algn="l"/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Senovážné </a:t>
                      </a:r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náměstí 12, České Budějovice 370 01</a:t>
                      </a:r>
                      <a:endParaRPr lang="cs-CZ" sz="2000" dirty="0">
                        <a:latin typeface="Calibri" panose="020F0502020204030204" pitchFamily="34" charset="0"/>
                      </a:endParaRPr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effectLst/>
                          <a:latin typeface="Calibri" panose="020F0502020204030204" pitchFamily="34" charset="0"/>
                          <a:ea typeface="Calibri"/>
                          <a:cs typeface="Times New Roman"/>
                        </a:rPr>
                        <a:t>Autor</a:t>
                      </a:r>
                      <a:endParaRPr lang="cs-CZ" sz="2800" dirty="0">
                        <a:effectLst/>
                        <a:latin typeface="Calibri" panose="020F0502020204030204" pitchFamily="34" charset="0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Calibri" panose="020F0502020204030204" pitchFamily="34" charset="0"/>
                        </a:rPr>
                        <a:t>Ing. Gabriela Bendová </a:t>
                      </a:r>
                      <a:r>
                        <a:rPr lang="cs-CZ" sz="2000" dirty="0" err="1" smtClean="0">
                          <a:latin typeface="Calibri" panose="020F0502020204030204" pitchFamily="34" charset="0"/>
                        </a:rPr>
                        <a:t>Karpytová</a:t>
                      </a:r>
                      <a:endParaRPr lang="cs-CZ" sz="2000" dirty="0">
                        <a:latin typeface="Calibri" panose="020F0502020204030204" pitchFamily="34" charset="0"/>
                      </a:endParaRPr>
                    </a:p>
                  </a:txBody>
                  <a:tcPr marL="91449" marR="91449" marT="45726" marB="45726" anchor="ctr"/>
                </a:tc>
              </a:tr>
              <a:tr h="5012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 smtClean="0">
                          <a:effectLst/>
                          <a:latin typeface="Calibri" panose="020F0502020204030204" pitchFamily="34" charset="0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800" cap="small" dirty="0">
                          <a:effectLst/>
                          <a:latin typeface="Calibri" panose="020F0502020204030204" pitchFamily="34" charset="0"/>
                          <a:ea typeface="Calibri"/>
                          <a:cs typeface="Times New Roman"/>
                        </a:rPr>
                        <a:t>celek</a:t>
                      </a:r>
                      <a:endParaRPr lang="cs-CZ" sz="2800" dirty="0">
                        <a:effectLst/>
                        <a:latin typeface="Calibri" panose="020F0502020204030204" pitchFamily="34" charset="0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Calibri" panose="020F0502020204030204" pitchFamily="34" charset="0"/>
                        </a:rPr>
                        <a:t>Základní</a:t>
                      </a:r>
                      <a:r>
                        <a:rPr lang="cs-CZ" sz="2000" baseline="0" dirty="0" smtClean="0">
                          <a:latin typeface="Calibri" panose="020F0502020204030204" pitchFamily="34" charset="0"/>
                        </a:rPr>
                        <a:t> ekonomické pojmy</a:t>
                      </a:r>
                      <a:endParaRPr lang="cs-CZ" sz="2000" dirty="0">
                        <a:latin typeface="Calibri" panose="020F0502020204030204" pitchFamily="34" charset="0"/>
                      </a:endParaRPr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effectLst/>
                          <a:latin typeface="Calibri" panose="020F0502020204030204" pitchFamily="34" charset="0"/>
                          <a:ea typeface="Calibri"/>
                          <a:cs typeface="Times New Roman"/>
                        </a:rPr>
                        <a:t>Ročník</a:t>
                      </a:r>
                      <a:endParaRPr lang="cs-CZ" sz="2800" dirty="0">
                        <a:effectLst/>
                        <a:latin typeface="Calibri" panose="020F0502020204030204" pitchFamily="34" charset="0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I.</a:t>
                      </a:r>
                      <a:r>
                        <a:rPr lang="cs-CZ" sz="20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 ročník, učňovský obor – kuchař, číšník</a:t>
                      </a:r>
                      <a:endParaRPr lang="cs-CZ" sz="2000" kern="1200" dirty="0" smtClean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effectLst/>
                          <a:latin typeface="Calibri" panose="020F0502020204030204" pitchFamily="34" charset="0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800" dirty="0">
                        <a:effectLst/>
                        <a:latin typeface="Calibri" panose="020F0502020204030204" pitchFamily="34" charset="0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Calibri" panose="020F0502020204030204" pitchFamily="34" charset="0"/>
                        </a:rPr>
                        <a:t>Září 2013</a:t>
                      </a:r>
                      <a:endParaRPr lang="cs-CZ" sz="2000" dirty="0">
                        <a:latin typeface="Calibri" panose="020F0502020204030204" pitchFamily="34" charset="0"/>
                      </a:endParaRPr>
                    </a:p>
                  </a:txBody>
                  <a:tcPr marL="91449" marR="91449" marT="45726" marB="45726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8239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58800" y="819150"/>
            <a:ext cx="10883900" cy="5761038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b="1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Anotace: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	Tento materiál slouží k pochopení základních ekonomický pojmů jako jsou statky, služby a jejich dělení. K prezentaci je vhodné poskytnout doplňující komentář.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cs-CZ" sz="2800" b="1" dirty="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b="1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Metodické pokyny: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	Materiál je vytvořen jako prezentace v programu MS PowerPoint. Pro jeho využití je potřeba mít k dispozici počítač nebo notebook, dataprojektor, promítací plochu a příslušné programové vybavení.</a:t>
            </a:r>
          </a:p>
        </p:txBody>
      </p:sp>
    </p:spTree>
    <p:extLst>
      <p:ext uri="{BB962C8B-B14F-4D97-AF65-F5344CB8AC3E}">
        <p14:creationId xmlns:p14="http://schemas.microsoft.com/office/powerpoint/2010/main" val="1162970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PROSTŘEDKY K USPOKOJOVÁNÍ POTŘEB </a:t>
            </a:r>
            <a:br>
              <a:rPr lang="cs-CZ" sz="4400" dirty="0" smtClean="0">
                <a:latin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4400" dirty="0">
                <a:latin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4400" dirty="0">
                <a:latin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6000" b="1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STATKY A SLUŽBY</a:t>
            </a:r>
            <a:endParaRPr lang="cs-CZ" sz="6000" b="1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PROSTŘEDKY K USPOKOJOVÁNÍ POTŘEB</a:t>
            </a:r>
            <a:endParaRPr lang="cs-CZ" sz="4000" b="1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2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Potřeby jsou uspokojovány pomocí statků a služeb.</a:t>
            </a:r>
          </a:p>
          <a:p>
            <a:pPr eaLnBrk="1" hangingPunct="1"/>
            <a:r>
              <a:rPr lang="cs-CZ" sz="32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Statky = produkty lidské činnosti (předměty)</a:t>
            </a:r>
          </a:p>
          <a:p>
            <a:pPr eaLnBrk="1" hangingPunct="1"/>
            <a:r>
              <a:rPr lang="cs-CZ" sz="32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Služby = cizí užitečné činnosti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54376365"/>
              </p:ext>
            </p:extLst>
          </p:nvPr>
        </p:nvGraphicFramePr>
        <p:xfrm>
          <a:off x="1144588" y="1903413"/>
          <a:ext cx="9561512" cy="4268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>
            <a:spLocks noGrp="1"/>
          </p:cNvSpPr>
          <p:nvPr>
            <p:ph type="title"/>
          </p:nvPr>
        </p:nvSpPr>
        <p:spPr bwMode="auto">
          <a:xfrm>
            <a:off x="790575" y="293688"/>
            <a:ext cx="10058400" cy="1609725"/>
          </a:xfrm>
        </p:spPr>
        <p:txBody>
          <a:bodyPr wrap="square" numCol="1" anchorCtr="0" compatLnSpc="1">
            <a:prstTxWarp prst="textNoShape">
              <a:avLst/>
            </a:prstTxWarp>
            <a:normAutofit/>
          </a:bodyPr>
          <a:lstStyle/>
          <a:p>
            <a:pPr eaLnBrk="1" hangingPunct="1"/>
            <a:r>
              <a:rPr lang="cs-CZ" sz="4800" b="1" cap="none" dirty="0" smtClean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DRUHY (DĚLENÍ) STATKŮ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77963371"/>
              </p:ext>
            </p:extLst>
          </p:nvPr>
        </p:nvGraphicFramePr>
        <p:xfrm>
          <a:off x="1371600" y="1511299"/>
          <a:ext cx="9626600" cy="44196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25168562"/>
              </p:ext>
            </p:extLst>
          </p:nvPr>
        </p:nvGraphicFramePr>
        <p:xfrm>
          <a:off x="1231900" y="1244600"/>
          <a:ext cx="10299700" cy="4806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8" name="Rectangle 2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  <a:normAutofit/>
          </a:bodyPr>
          <a:lstStyle/>
          <a:p>
            <a:pPr eaLnBrk="1" hangingPunct="1"/>
            <a:r>
              <a:rPr lang="cs-CZ" sz="4800" b="1" cap="none" dirty="0" smtClean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DRUHY (DĚLENÍ) SLUŽEB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903269363"/>
              </p:ext>
            </p:extLst>
          </p:nvPr>
        </p:nvGraphicFramePr>
        <p:xfrm>
          <a:off x="0" y="1812925"/>
          <a:ext cx="12257088" cy="4586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Calibri" panose="020F0502020204030204" pitchFamily="34" charset="0"/>
              </a:rPr>
              <a:t>LITERATURA</a:t>
            </a:r>
            <a:endParaRPr lang="cs-CZ" sz="4800" b="1" dirty="0">
              <a:latin typeface="Calibri" panose="020F0502020204030204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>
                <a:latin typeface="Calibri" panose="020F0502020204030204" pitchFamily="34" charset="0"/>
              </a:rPr>
              <a:t>MACH, Josef. </a:t>
            </a:r>
            <a:r>
              <a:rPr lang="cs-CZ" sz="3200" i="1" dirty="0">
                <a:latin typeface="Calibri" panose="020F0502020204030204" pitchFamily="34" charset="0"/>
              </a:rPr>
              <a:t>Ekonomika pro střední odborná učiliště obor kuchař/číšník</a:t>
            </a:r>
            <a:r>
              <a:rPr lang="cs-CZ" sz="3200" dirty="0">
                <a:latin typeface="Calibri" panose="020F0502020204030204" pitchFamily="34" charset="0"/>
              </a:rPr>
              <a:t>. 3. vydání. Praha: Nakladatelství Fortuna, 2011. ISBN 978-80-7373-034-5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75767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řevo">
  <a:themeElements>
    <a:clrScheme name="Dřevo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Dřevo">
      <a:majorFont>
        <a:latin typeface="Rockwell Condensed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Dřevo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Typ dřeva</Template>
  <TotalTime>116</TotalTime>
  <Words>281</Words>
  <Application>Microsoft Office PowerPoint</Application>
  <PresentationFormat>Širokoúhlá obrazovka</PresentationFormat>
  <Paragraphs>67</Paragraphs>
  <Slides>9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Arial</vt:lpstr>
      <vt:lpstr>Calibri</vt:lpstr>
      <vt:lpstr>Rockwell</vt:lpstr>
      <vt:lpstr>Rockwell Condensed</vt:lpstr>
      <vt:lpstr>Times New Roman</vt:lpstr>
      <vt:lpstr>Wingdings</vt:lpstr>
      <vt:lpstr>Dřevo</vt:lpstr>
      <vt:lpstr>Prezentace aplikace PowerPoint</vt:lpstr>
      <vt:lpstr>Prezentace aplikace PowerPoint</vt:lpstr>
      <vt:lpstr>PROSTŘEDKY K USPOKOJOVÁNÍ POTŘEB   STATKY A SLUŽBY</vt:lpstr>
      <vt:lpstr>PROSTŘEDKY K USPOKOJOVÁNÍ POTŘEB</vt:lpstr>
      <vt:lpstr>DRUHY (DĚLENÍ) STATKŮ</vt:lpstr>
      <vt:lpstr>Prezentace aplikace PowerPoint</vt:lpstr>
      <vt:lpstr>Prezentace aplikace PowerPoint</vt:lpstr>
      <vt:lpstr>DRUHY (DĚLENÍ) SLUŽEB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Admin</dc:creator>
  <cp:lastModifiedBy>Admin</cp:lastModifiedBy>
  <cp:revision>31</cp:revision>
  <dcterms:created xsi:type="dcterms:W3CDTF">2013-09-16T12:31:32Z</dcterms:created>
  <dcterms:modified xsi:type="dcterms:W3CDTF">2014-06-16T16:14:54Z</dcterms:modified>
</cp:coreProperties>
</file>