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notesMasterIdLst>
    <p:notesMasterId r:id="rId12"/>
  </p:notesMasterIdLst>
  <p:sldIdLst>
    <p:sldId id="266" r:id="rId2"/>
    <p:sldId id="267" r:id="rId3"/>
    <p:sldId id="256" r:id="rId4"/>
    <p:sldId id="262" r:id="rId5"/>
    <p:sldId id="263" r:id="rId6"/>
    <p:sldId id="265" r:id="rId7"/>
    <p:sldId id="264" r:id="rId8"/>
    <p:sldId id="261" r:id="rId9"/>
    <p:sldId id="268" r:id="rId10"/>
    <p:sldId id="259" r:id="rId11"/>
  </p:sldIdLst>
  <p:sldSz cx="9144000" cy="6858000" type="screen4x3"/>
  <p:notesSz cx="6858000" cy="9144000"/>
  <p:defaultTextStyle>
    <a:defPPr>
      <a:defRPr lang="cs-CZ"/>
    </a:defPPr>
    <a:lvl1pPr algn="l" rtl="0" eaLnBrk="0" fontAlgn="base" hangingPunct="0">
      <a:spcBef>
        <a:spcPct val="0"/>
      </a:spcBef>
      <a:spcAft>
        <a:spcPct val="0"/>
      </a:spcAft>
      <a:defRPr b="1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b="1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b="1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b="1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b="1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b="1"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b="1"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b="1"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b="1"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2FA44F8-0A92-4B29-B743-7CC4570812E4}" type="doc">
      <dgm:prSet loTypeId="urn:microsoft.com/office/officeart/2005/8/layout/cycle7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B840C5A-76FE-4C57-A6A0-2F3ECCD8F244}">
      <dgm:prSet phldrT="[Text]"/>
      <dgm:spPr/>
      <dgm:t>
        <a:bodyPr/>
        <a:lstStyle/>
        <a:p>
          <a:r>
            <a:rPr lang="cs-CZ" dirty="0" smtClean="0"/>
            <a:t>Výroba</a:t>
          </a:r>
          <a:endParaRPr lang="cs-CZ" dirty="0"/>
        </a:p>
      </dgm:t>
    </dgm:pt>
    <dgm:pt modelId="{59453495-66B6-48AB-ACFB-A61B0DA5FECF}" type="parTrans" cxnId="{2E2DF7CD-D273-45DF-BD42-6BFA758F8015}">
      <dgm:prSet/>
      <dgm:spPr/>
      <dgm:t>
        <a:bodyPr/>
        <a:lstStyle/>
        <a:p>
          <a:endParaRPr lang="cs-CZ"/>
        </a:p>
      </dgm:t>
    </dgm:pt>
    <dgm:pt modelId="{C18D0B3B-2144-481B-894E-0A4FF56AC5D1}" type="sibTrans" cxnId="{2E2DF7CD-D273-45DF-BD42-6BFA758F8015}">
      <dgm:prSet/>
      <dgm:spPr/>
      <dgm:t>
        <a:bodyPr/>
        <a:lstStyle/>
        <a:p>
          <a:endParaRPr lang="cs-CZ"/>
        </a:p>
      </dgm:t>
    </dgm:pt>
    <dgm:pt modelId="{499F4300-ED50-40A8-AA82-394E9824CACB}">
      <dgm:prSet phldrT="[Text]"/>
      <dgm:spPr/>
      <dgm:t>
        <a:bodyPr/>
        <a:lstStyle/>
        <a:p>
          <a:r>
            <a:rPr lang="cs-CZ" dirty="0" smtClean="0"/>
            <a:t>Oběh</a:t>
          </a:r>
          <a:endParaRPr lang="cs-CZ" dirty="0"/>
        </a:p>
      </dgm:t>
    </dgm:pt>
    <dgm:pt modelId="{D4E52168-012F-4F70-943B-09069DE73076}" type="parTrans" cxnId="{B48201C3-3411-40CD-8858-F49EF56DF8F5}">
      <dgm:prSet/>
      <dgm:spPr/>
      <dgm:t>
        <a:bodyPr/>
        <a:lstStyle/>
        <a:p>
          <a:endParaRPr lang="cs-CZ"/>
        </a:p>
      </dgm:t>
    </dgm:pt>
    <dgm:pt modelId="{64039FB6-D84D-4FEC-8321-C166F7F6DB07}" type="sibTrans" cxnId="{B48201C3-3411-40CD-8858-F49EF56DF8F5}">
      <dgm:prSet/>
      <dgm:spPr/>
      <dgm:t>
        <a:bodyPr/>
        <a:lstStyle/>
        <a:p>
          <a:endParaRPr lang="cs-CZ"/>
        </a:p>
      </dgm:t>
    </dgm:pt>
    <dgm:pt modelId="{975D0CA7-617C-4E51-88B8-A1F843B04160}">
      <dgm:prSet phldrT="[Text]"/>
      <dgm:spPr/>
      <dgm:t>
        <a:bodyPr/>
        <a:lstStyle/>
        <a:p>
          <a:r>
            <a:rPr lang="cs-CZ" dirty="0" smtClean="0"/>
            <a:t>Spotřeba</a:t>
          </a:r>
          <a:endParaRPr lang="cs-CZ" dirty="0"/>
        </a:p>
      </dgm:t>
    </dgm:pt>
    <dgm:pt modelId="{879AE403-9B27-4FED-A5F6-052BA55BC5FD}" type="parTrans" cxnId="{632DA6CE-A313-452A-8E87-A66E11C230DC}">
      <dgm:prSet/>
      <dgm:spPr/>
      <dgm:t>
        <a:bodyPr/>
        <a:lstStyle/>
        <a:p>
          <a:endParaRPr lang="cs-CZ"/>
        </a:p>
      </dgm:t>
    </dgm:pt>
    <dgm:pt modelId="{CCB6ECD8-08BB-4600-B7E9-01E21FE417BC}" type="sibTrans" cxnId="{632DA6CE-A313-452A-8E87-A66E11C230DC}">
      <dgm:prSet/>
      <dgm:spPr/>
      <dgm:t>
        <a:bodyPr/>
        <a:lstStyle/>
        <a:p>
          <a:endParaRPr lang="cs-CZ"/>
        </a:p>
      </dgm:t>
    </dgm:pt>
    <dgm:pt modelId="{A50997E4-C15C-4BD0-86D4-EEC38DF33C83}" type="pres">
      <dgm:prSet presAssocID="{82FA44F8-0A92-4B29-B743-7CC4570812E4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4C725618-AAD1-42CF-8E4F-13B821000A47}" type="pres">
      <dgm:prSet presAssocID="{FB840C5A-76FE-4C57-A6A0-2F3ECCD8F244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38E42A6-D11E-4D44-AB4C-6243BCC6B556}" type="pres">
      <dgm:prSet presAssocID="{C18D0B3B-2144-481B-894E-0A4FF56AC5D1}" presName="sibTrans" presStyleLbl="sibTrans2D1" presStyleIdx="0" presStyleCnt="3"/>
      <dgm:spPr/>
      <dgm:t>
        <a:bodyPr/>
        <a:lstStyle/>
        <a:p>
          <a:endParaRPr lang="cs-CZ"/>
        </a:p>
      </dgm:t>
    </dgm:pt>
    <dgm:pt modelId="{FDFA3119-D81A-43C6-98FC-1E7B45D3469E}" type="pres">
      <dgm:prSet presAssocID="{C18D0B3B-2144-481B-894E-0A4FF56AC5D1}" presName="connectorText" presStyleLbl="sibTrans2D1" presStyleIdx="0" presStyleCnt="3"/>
      <dgm:spPr/>
      <dgm:t>
        <a:bodyPr/>
        <a:lstStyle/>
        <a:p>
          <a:endParaRPr lang="cs-CZ"/>
        </a:p>
      </dgm:t>
    </dgm:pt>
    <dgm:pt modelId="{138BDFBF-9F0A-4C68-90F9-B1E97C894076}" type="pres">
      <dgm:prSet presAssocID="{499F4300-ED50-40A8-AA82-394E9824CACB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38289E-FD36-4011-9A38-7BE75F3FD214}" type="pres">
      <dgm:prSet presAssocID="{64039FB6-D84D-4FEC-8321-C166F7F6DB07}" presName="sibTrans" presStyleLbl="sibTrans2D1" presStyleIdx="1" presStyleCnt="3"/>
      <dgm:spPr/>
      <dgm:t>
        <a:bodyPr/>
        <a:lstStyle/>
        <a:p>
          <a:endParaRPr lang="cs-CZ"/>
        </a:p>
      </dgm:t>
    </dgm:pt>
    <dgm:pt modelId="{F76094F1-D44E-44B5-A25B-F788B930B066}" type="pres">
      <dgm:prSet presAssocID="{64039FB6-D84D-4FEC-8321-C166F7F6DB07}" presName="connectorText" presStyleLbl="sibTrans2D1" presStyleIdx="1" presStyleCnt="3"/>
      <dgm:spPr/>
      <dgm:t>
        <a:bodyPr/>
        <a:lstStyle/>
        <a:p>
          <a:endParaRPr lang="cs-CZ"/>
        </a:p>
      </dgm:t>
    </dgm:pt>
    <dgm:pt modelId="{DE2B8CE1-C43A-421C-8D5D-1FBA590FAB6D}" type="pres">
      <dgm:prSet presAssocID="{975D0CA7-617C-4E51-88B8-A1F843B04160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E965595-5E57-4B2D-AA2B-8DB288987EBC}" type="pres">
      <dgm:prSet presAssocID="{CCB6ECD8-08BB-4600-B7E9-01E21FE417BC}" presName="sibTrans" presStyleLbl="sibTrans2D1" presStyleIdx="2" presStyleCnt="3"/>
      <dgm:spPr/>
      <dgm:t>
        <a:bodyPr/>
        <a:lstStyle/>
        <a:p>
          <a:endParaRPr lang="cs-CZ"/>
        </a:p>
      </dgm:t>
    </dgm:pt>
    <dgm:pt modelId="{5FB4C74E-6FB2-4437-B197-3315F5376F5E}" type="pres">
      <dgm:prSet presAssocID="{CCB6ECD8-08BB-4600-B7E9-01E21FE417BC}" presName="connectorText" presStyleLbl="sibTrans2D1" presStyleIdx="2" presStyleCnt="3"/>
      <dgm:spPr/>
      <dgm:t>
        <a:bodyPr/>
        <a:lstStyle/>
        <a:p>
          <a:endParaRPr lang="cs-CZ"/>
        </a:p>
      </dgm:t>
    </dgm:pt>
  </dgm:ptLst>
  <dgm:cxnLst>
    <dgm:cxn modelId="{F48C3DE2-6E83-4C3C-86CE-6EBF0FC20ECF}" type="presOf" srcId="{499F4300-ED50-40A8-AA82-394E9824CACB}" destId="{138BDFBF-9F0A-4C68-90F9-B1E97C894076}" srcOrd="0" destOrd="0" presId="urn:microsoft.com/office/officeart/2005/8/layout/cycle7"/>
    <dgm:cxn modelId="{475BDD05-3BC4-435E-B270-51031E44025B}" type="presOf" srcId="{64039FB6-D84D-4FEC-8321-C166F7F6DB07}" destId="{F76094F1-D44E-44B5-A25B-F788B930B066}" srcOrd="1" destOrd="0" presId="urn:microsoft.com/office/officeart/2005/8/layout/cycle7"/>
    <dgm:cxn modelId="{411690F3-5C6F-47BC-B39D-C24783D988EE}" type="presOf" srcId="{64039FB6-D84D-4FEC-8321-C166F7F6DB07}" destId="{5938289E-FD36-4011-9A38-7BE75F3FD214}" srcOrd="0" destOrd="0" presId="urn:microsoft.com/office/officeart/2005/8/layout/cycle7"/>
    <dgm:cxn modelId="{4129CE03-7820-4EB1-AA33-F5A6E91819EE}" type="presOf" srcId="{CCB6ECD8-08BB-4600-B7E9-01E21FE417BC}" destId="{5FB4C74E-6FB2-4437-B197-3315F5376F5E}" srcOrd="1" destOrd="0" presId="urn:microsoft.com/office/officeart/2005/8/layout/cycle7"/>
    <dgm:cxn modelId="{198BD7F3-7A02-4213-AD86-9BBCE8CB6C9E}" type="presOf" srcId="{82FA44F8-0A92-4B29-B743-7CC4570812E4}" destId="{A50997E4-C15C-4BD0-86D4-EEC38DF33C83}" srcOrd="0" destOrd="0" presId="urn:microsoft.com/office/officeart/2005/8/layout/cycle7"/>
    <dgm:cxn modelId="{632DA6CE-A313-452A-8E87-A66E11C230DC}" srcId="{82FA44F8-0A92-4B29-B743-7CC4570812E4}" destId="{975D0CA7-617C-4E51-88B8-A1F843B04160}" srcOrd="2" destOrd="0" parTransId="{879AE403-9B27-4FED-A5F6-052BA55BC5FD}" sibTransId="{CCB6ECD8-08BB-4600-B7E9-01E21FE417BC}"/>
    <dgm:cxn modelId="{DA123947-C9CA-44B5-A782-3293A22B8E2D}" type="presOf" srcId="{975D0CA7-617C-4E51-88B8-A1F843B04160}" destId="{DE2B8CE1-C43A-421C-8D5D-1FBA590FAB6D}" srcOrd="0" destOrd="0" presId="urn:microsoft.com/office/officeart/2005/8/layout/cycle7"/>
    <dgm:cxn modelId="{37C91808-D18C-4746-9AC9-33B5AF620F94}" type="presOf" srcId="{C18D0B3B-2144-481B-894E-0A4FF56AC5D1}" destId="{FDFA3119-D81A-43C6-98FC-1E7B45D3469E}" srcOrd="1" destOrd="0" presId="urn:microsoft.com/office/officeart/2005/8/layout/cycle7"/>
    <dgm:cxn modelId="{2E2DF7CD-D273-45DF-BD42-6BFA758F8015}" srcId="{82FA44F8-0A92-4B29-B743-7CC4570812E4}" destId="{FB840C5A-76FE-4C57-A6A0-2F3ECCD8F244}" srcOrd="0" destOrd="0" parTransId="{59453495-66B6-48AB-ACFB-A61B0DA5FECF}" sibTransId="{C18D0B3B-2144-481B-894E-0A4FF56AC5D1}"/>
    <dgm:cxn modelId="{B48201C3-3411-40CD-8858-F49EF56DF8F5}" srcId="{82FA44F8-0A92-4B29-B743-7CC4570812E4}" destId="{499F4300-ED50-40A8-AA82-394E9824CACB}" srcOrd="1" destOrd="0" parTransId="{D4E52168-012F-4F70-943B-09069DE73076}" sibTransId="{64039FB6-D84D-4FEC-8321-C166F7F6DB07}"/>
    <dgm:cxn modelId="{2C145225-C979-480F-8A1C-52830A077181}" type="presOf" srcId="{CCB6ECD8-08BB-4600-B7E9-01E21FE417BC}" destId="{CE965595-5E57-4B2D-AA2B-8DB288987EBC}" srcOrd="0" destOrd="0" presId="urn:microsoft.com/office/officeart/2005/8/layout/cycle7"/>
    <dgm:cxn modelId="{81A1EAB4-C28C-4DFB-8A4F-46F57DC6B6EA}" type="presOf" srcId="{C18D0B3B-2144-481B-894E-0A4FF56AC5D1}" destId="{A38E42A6-D11E-4D44-AB4C-6243BCC6B556}" srcOrd="0" destOrd="0" presId="urn:microsoft.com/office/officeart/2005/8/layout/cycle7"/>
    <dgm:cxn modelId="{79163747-2DEA-4D4F-949A-A4E3C8BBC788}" type="presOf" srcId="{FB840C5A-76FE-4C57-A6A0-2F3ECCD8F244}" destId="{4C725618-AAD1-42CF-8E4F-13B821000A47}" srcOrd="0" destOrd="0" presId="urn:microsoft.com/office/officeart/2005/8/layout/cycle7"/>
    <dgm:cxn modelId="{C9579C18-DBD7-4F3D-BF2E-0CA293F79223}" type="presParOf" srcId="{A50997E4-C15C-4BD0-86D4-EEC38DF33C83}" destId="{4C725618-AAD1-42CF-8E4F-13B821000A47}" srcOrd="0" destOrd="0" presId="urn:microsoft.com/office/officeart/2005/8/layout/cycle7"/>
    <dgm:cxn modelId="{633A134C-B106-45CD-B3EF-2661FBA2C588}" type="presParOf" srcId="{A50997E4-C15C-4BD0-86D4-EEC38DF33C83}" destId="{A38E42A6-D11E-4D44-AB4C-6243BCC6B556}" srcOrd="1" destOrd="0" presId="urn:microsoft.com/office/officeart/2005/8/layout/cycle7"/>
    <dgm:cxn modelId="{D19216CC-9A09-410C-9FE4-F134B1187151}" type="presParOf" srcId="{A38E42A6-D11E-4D44-AB4C-6243BCC6B556}" destId="{FDFA3119-D81A-43C6-98FC-1E7B45D3469E}" srcOrd="0" destOrd="0" presId="urn:microsoft.com/office/officeart/2005/8/layout/cycle7"/>
    <dgm:cxn modelId="{C36363DD-D2C4-4052-A9AD-B98B8F28F359}" type="presParOf" srcId="{A50997E4-C15C-4BD0-86D4-EEC38DF33C83}" destId="{138BDFBF-9F0A-4C68-90F9-B1E97C894076}" srcOrd="2" destOrd="0" presId="urn:microsoft.com/office/officeart/2005/8/layout/cycle7"/>
    <dgm:cxn modelId="{E346C644-182D-4895-B9B0-139430EE54B6}" type="presParOf" srcId="{A50997E4-C15C-4BD0-86D4-EEC38DF33C83}" destId="{5938289E-FD36-4011-9A38-7BE75F3FD214}" srcOrd="3" destOrd="0" presId="urn:microsoft.com/office/officeart/2005/8/layout/cycle7"/>
    <dgm:cxn modelId="{F9B4E8F8-B810-46F9-ADCF-AB2C8C533A77}" type="presParOf" srcId="{5938289E-FD36-4011-9A38-7BE75F3FD214}" destId="{F76094F1-D44E-44B5-A25B-F788B930B066}" srcOrd="0" destOrd="0" presId="urn:microsoft.com/office/officeart/2005/8/layout/cycle7"/>
    <dgm:cxn modelId="{D8561E01-6C7A-4DD9-8BE2-B9A9BD8F8AA3}" type="presParOf" srcId="{A50997E4-C15C-4BD0-86D4-EEC38DF33C83}" destId="{DE2B8CE1-C43A-421C-8D5D-1FBA590FAB6D}" srcOrd="4" destOrd="0" presId="urn:microsoft.com/office/officeart/2005/8/layout/cycle7"/>
    <dgm:cxn modelId="{A302B588-3D69-4BAC-B301-81AB115C243C}" type="presParOf" srcId="{A50997E4-C15C-4BD0-86D4-EEC38DF33C83}" destId="{CE965595-5E57-4B2D-AA2B-8DB288987EBC}" srcOrd="5" destOrd="0" presId="urn:microsoft.com/office/officeart/2005/8/layout/cycle7"/>
    <dgm:cxn modelId="{DF1FFFC6-0EE9-48B6-B00C-5458D36FA216}" type="presParOf" srcId="{CE965595-5E57-4B2D-AA2B-8DB288987EBC}" destId="{5FB4C74E-6FB2-4437-B197-3315F5376F5E}" srcOrd="0" destOrd="0" presId="urn:microsoft.com/office/officeart/2005/8/layout/cycle7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4C725618-AAD1-42CF-8E4F-13B821000A47}">
      <dsp:nvSpPr>
        <dsp:cNvPr id="0" name=""/>
        <dsp:cNvSpPr/>
      </dsp:nvSpPr>
      <dsp:spPr>
        <a:xfrm>
          <a:off x="2120358" y="1438"/>
          <a:ext cx="2140611" cy="107030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Výroba</a:t>
          </a:r>
          <a:endParaRPr lang="cs-CZ" sz="3500" kern="1200" dirty="0"/>
        </a:p>
      </dsp:txBody>
      <dsp:txXfrm>
        <a:off x="2120358" y="1438"/>
        <a:ext cx="2140611" cy="1070305"/>
      </dsp:txXfrm>
    </dsp:sp>
    <dsp:sp modelId="{A38E42A6-D11E-4D44-AB4C-6243BCC6B556}">
      <dsp:nvSpPr>
        <dsp:cNvPr id="0" name=""/>
        <dsp:cNvSpPr/>
      </dsp:nvSpPr>
      <dsp:spPr>
        <a:xfrm rot="3600000">
          <a:off x="3516411" y="1880700"/>
          <a:ext cx="1116827" cy="374607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/>
        </a:p>
      </dsp:txBody>
      <dsp:txXfrm rot="3600000">
        <a:off x="3516411" y="1880700"/>
        <a:ext cx="1116827" cy="374607"/>
      </dsp:txXfrm>
    </dsp:sp>
    <dsp:sp modelId="{138BDFBF-9F0A-4C68-90F9-B1E97C894076}">
      <dsp:nvSpPr>
        <dsp:cNvPr id="0" name=""/>
        <dsp:cNvSpPr/>
      </dsp:nvSpPr>
      <dsp:spPr>
        <a:xfrm>
          <a:off x="3888681" y="3064263"/>
          <a:ext cx="2140611" cy="107030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Oběh</a:t>
          </a:r>
          <a:endParaRPr lang="cs-CZ" sz="3500" kern="1200" dirty="0"/>
        </a:p>
      </dsp:txBody>
      <dsp:txXfrm>
        <a:off x="3888681" y="3064263"/>
        <a:ext cx="2140611" cy="1070305"/>
      </dsp:txXfrm>
    </dsp:sp>
    <dsp:sp modelId="{5938289E-FD36-4011-9A38-7BE75F3FD214}">
      <dsp:nvSpPr>
        <dsp:cNvPr id="0" name=""/>
        <dsp:cNvSpPr/>
      </dsp:nvSpPr>
      <dsp:spPr>
        <a:xfrm rot="10800000">
          <a:off x="2632250" y="3412113"/>
          <a:ext cx="1116827" cy="374607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/>
        </a:p>
      </dsp:txBody>
      <dsp:txXfrm rot="10800000">
        <a:off x="2632250" y="3412113"/>
        <a:ext cx="1116827" cy="374607"/>
      </dsp:txXfrm>
    </dsp:sp>
    <dsp:sp modelId="{DE2B8CE1-C43A-421C-8D5D-1FBA590FAB6D}">
      <dsp:nvSpPr>
        <dsp:cNvPr id="0" name=""/>
        <dsp:cNvSpPr/>
      </dsp:nvSpPr>
      <dsp:spPr>
        <a:xfrm>
          <a:off x="352035" y="3064263"/>
          <a:ext cx="2140611" cy="107030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Spotřeba</a:t>
          </a:r>
          <a:endParaRPr lang="cs-CZ" sz="3500" kern="1200" dirty="0"/>
        </a:p>
      </dsp:txBody>
      <dsp:txXfrm>
        <a:off x="352035" y="3064263"/>
        <a:ext cx="2140611" cy="1070305"/>
      </dsp:txXfrm>
    </dsp:sp>
    <dsp:sp modelId="{CE965595-5E57-4B2D-AA2B-8DB288987EBC}">
      <dsp:nvSpPr>
        <dsp:cNvPr id="0" name=""/>
        <dsp:cNvSpPr/>
      </dsp:nvSpPr>
      <dsp:spPr>
        <a:xfrm rot="18000000">
          <a:off x="1748088" y="1880700"/>
          <a:ext cx="1116827" cy="374607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/>
        </a:p>
      </dsp:txBody>
      <dsp:txXfrm rot="18000000">
        <a:off x="1748088" y="1880700"/>
        <a:ext cx="1116827" cy="37460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7">
  <dgm:title val=""/>
  <dgm:desc val=""/>
  <dgm:catLst>
    <dgm:cat type="cycle" pri="6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</dgm:alg>
      </dgm:if>
      <dgm:else name="Name3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onstrLst>
      <dgm:constr type="diam" refType="w"/>
      <dgm:constr type="w" for="ch" ptType="node" refType="w"/>
      <dgm:constr type="primFontSz" for="ch" ptType="node" op="equ" val="65"/>
      <dgm:constr type="w" for="ch" forName="sibTrans" refType="w" refFor="ch" refPtType="node" op="equ" fact="0.35"/>
      <dgm:constr type="connDist" for="ch" forName="sibTrans" op="equ"/>
      <dgm:constr type="primFontSz" for="des" forName="connectorText" op="equ" val="55"/>
      <dgm:constr type="primFontSz" for="des" forName="connectorText" refType="primFontSz" refFor="ch" refPtType="node" op="lte" fact="0.8"/>
      <dgm:constr type="sibSp" refType="w" refFor="ch" refPtType="node" op="equ" fact="0.65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4">
        <dgm:if name="Name5" axis="par ch" ptType="doc node" func="cnt" op="gt" val="1">
          <dgm:forEach name="sibTransForEach" axis="followSib" ptType="sibTrans" hideLastTrans="0" cnt="1">
            <dgm:layoutNode name="sibTrans">
              <dgm:choose name="Name6">
                <dgm:if name="Name7" axis="par ch" ptType="doc node" func="posEven" op="equ" val="1">
                  <dgm:alg type="conn">
                    <dgm:param type="begPts" val="radial"/>
                    <dgm:param type="endPts" val="radial"/>
                    <dgm:param type="begSty" val="arr"/>
                    <dgm:param type="endSty" val="arr"/>
                  </dgm:alg>
                </dgm:if>
                <dgm:else name="Name8">
                  <dgm:alg type="conn">
                    <dgm:param type="begPts" val="auto"/>
                    <dgm:param type="endPts" val="auto"/>
                    <dgm:param type="begSty" val="arr"/>
                    <dgm:param type="endSty" val="arr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5"/>
                <dgm:constr type="connDist"/>
                <dgm:constr type="begPad" refType="connDist" fact="0.1"/>
                <dgm:constr type="endPad" refType="connDist" fact="0.1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9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hangingPunct="1">
              <a:defRPr sz="12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hangingPunct="1">
              <a:defRPr sz="12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20DC1D50-0876-4AED-9CF2-981995A7C37C}" type="datetimeFigureOut">
              <a:rPr lang="cs-CZ"/>
              <a:pPr>
                <a:defRPr/>
              </a:pPr>
              <a:t>25.6.2014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hangingPunct="1">
              <a:defRPr sz="12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fld id="{7DB52F54-B952-45C1-8525-5ED55F846216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1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512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356A043F-4FD7-4FE7-B901-A01B19C0EF24}" type="slidenum">
              <a:rPr lang="cs-CZ" altLang="cs-CZ"/>
              <a:pPr/>
              <a:t>1</a:t>
            </a:fld>
            <a:endParaRPr lang="cs-CZ" alt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717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EDA773CB-8E27-48E0-A3EE-5690B1D51FC8}" type="slidenum">
              <a:rPr lang="cs-CZ" altLang="cs-CZ"/>
              <a:pPr/>
              <a:t>2</a:t>
            </a:fld>
            <a:endParaRPr lang="cs-CZ" alt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Line 2"/>
          <p:cNvSpPr>
            <a:spLocks noChangeShapeType="1"/>
          </p:cNvSpPr>
          <p:nvPr/>
        </p:nvSpPr>
        <p:spPr bwMode="auto">
          <a:xfrm>
            <a:off x="7315200" y="1066800"/>
            <a:ext cx="0" cy="4495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grpSp>
        <p:nvGrpSpPr>
          <p:cNvPr id="5" name="Group 8"/>
          <p:cNvGrpSpPr>
            <a:grpSpLocks/>
          </p:cNvGrpSpPr>
          <p:nvPr/>
        </p:nvGrpSpPr>
        <p:grpSpPr bwMode="auto">
          <a:xfrm>
            <a:off x="7493000" y="2992438"/>
            <a:ext cx="1338263" cy="2189162"/>
            <a:chOff x="4704" y="1885"/>
            <a:chExt cx="843" cy="1379"/>
          </a:xfrm>
        </p:grpSpPr>
        <p:sp>
          <p:nvSpPr>
            <p:cNvPr id="6" name="Oval 9"/>
            <p:cNvSpPr>
              <a:spLocks noChangeArrowheads="1"/>
            </p:cNvSpPr>
            <p:nvPr/>
          </p:nvSpPr>
          <p:spPr bwMode="auto">
            <a:xfrm>
              <a:off x="4704" y="1885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7" name="Oval 10"/>
            <p:cNvSpPr>
              <a:spLocks noChangeArrowheads="1"/>
            </p:cNvSpPr>
            <p:nvPr/>
          </p:nvSpPr>
          <p:spPr bwMode="auto">
            <a:xfrm>
              <a:off x="4883" y="1885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8" name="Oval 11"/>
            <p:cNvSpPr>
              <a:spLocks noChangeArrowheads="1"/>
            </p:cNvSpPr>
            <p:nvPr/>
          </p:nvSpPr>
          <p:spPr bwMode="auto">
            <a:xfrm>
              <a:off x="5062" y="1885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9" name="Oval 12"/>
            <p:cNvSpPr>
              <a:spLocks noChangeArrowheads="1"/>
            </p:cNvSpPr>
            <p:nvPr/>
          </p:nvSpPr>
          <p:spPr bwMode="auto">
            <a:xfrm>
              <a:off x="4704" y="2064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" name="Oval 13"/>
            <p:cNvSpPr>
              <a:spLocks noChangeArrowheads="1"/>
            </p:cNvSpPr>
            <p:nvPr/>
          </p:nvSpPr>
          <p:spPr bwMode="auto">
            <a:xfrm>
              <a:off x="4883" y="2064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1" name="Oval 14"/>
            <p:cNvSpPr>
              <a:spLocks noChangeArrowheads="1"/>
            </p:cNvSpPr>
            <p:nvPr/>
          </p:nvSpPr>
          <p:spPr bwMode="auto">
            <a:xfrm>
              <a:off x="5062" y="2064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2" name="Oval 15"/>
            <p:cNvSpPr>
              <a:spLocks noChangeArrowheads="1"/>
            </p:cNvSpPr>
            <p:nvPr/>
          </p:nvSpPr>
          <p:spPr bwMode="auto">
            <a:xfrm>
              <a:off x="5241" y="2064"/>
              <a:ext cx="127" cy="1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3" name="Oval 16"/>
            <p:cNvSpPr>
              <a:spLocks noChangeArrowheads="1"/>
            </p:cNvSpPr>
            <p:nvPr/>
          </p:nvSpPr>
          <p:spPr bwMode="auto">
            <a:xfrm>
              <a:off x="4704" y="2243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4" name="Oval 17"/>
            <p:cNvSpPr>
              <a:spLocks noChangeArrowheads="1"/>
            </p:cNvSpPr>
            <p:nvPr/>
          </p:nvSpPr>
          <p:spPr bwMode="auto">
            <a:xfrm>
              <a:off x="4883" y="2243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5" name="Oval 18"/>
            <p:cNvSpPr>
              <a:spLocks noChangeArrowheads="1"/>
            </p:cNvSpPr>
            <p:nvPr/>
          </p:nvSpPr>
          <p:spPr bwMode="auto">
            <a:xfrm>
              <a:off x="5062" y="2243"/>
              <a:ext cx="127" cy="1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6" name="Oval 19"/>
            <p:cNvSpPr>
              <a:spLocks noChangeArrowheads="1"/>
            </p:cNvSpPr>
            <p:nvPr/>
          </p:nvSpPr>
          <p:spPr bwMode="auto">
            <a:xfrm>
              <a:off x="5241" y="2243"/>
              <a:ext cx="127" cy="1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7" name="Oval 20"/>
            <p:cNvSpPr>
              <a:spLocks noChangeArrowheads="1"/>
            </p:cNvSpPr>
            <p:nvPr/>
          </p:nvSpPr>
          <p:spPr bwMode="auto">
            <a:xfrm>
              <a:off x="5420" y="2243"/>
              <a:ext cx="127" cy="1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8" name="Oval 21"/>
            <p:cNvSpPr>
              <a:spLocks noChangeArrowheads="1"/>
            </p:cNvSpPr>
            <p:nvPr/>
          </p:nvSpPr>
          <p:spPr bwMode="auto">
            <a:xfrm>
              <a:off x="4704" y="2421"/>
              <a:ext cx="127" cy="128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9" name="Oval 22"/>
            <p:cNvSpPr>
              <a:spLocks noChangeArrowheads="1"/>
            </p:cNvSpPr>
            <p:nvPr/>
          </p:nvSpPr>
          <p:spPr bwMode="auto">
            <a:xfrm>
              <a:off x="4883" y="2421"/>
              <a:ext cx="127" cy="128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20" name="Oval 23"/>
            <p:cNvSpPr>
              <a:spLocks noChangeArrowheads="1"/>
            </p:cNvSpPr>
            <p:nvPr/>
          </p:nvSpPr>
          <p:spPr bwMode="auto">
            <a:xfrm>
              <a:off x="5062" y="2421"/>
              <a:ext cx="127" cy="128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21" name="Oval 24"/>
            <p:cNvSpPr>
              <a:spLocks noChangeArrowheads="1"/>
            </p:cNvSpPr>
            <p:nvPr/>
          </p:nvSpPr>
          <p:spPr bwMode="auto">
            <a:xfrm>
              <a:off x="5241" y="2421"/>
              <a:ext cx="127" cy="128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22" name="Oval 25"/>
            <p:cNvSpPr>
              <a:spLocks noChangeArrowheads="1"/>
            </p:cNvSpPr>
            <p:nvPr/>
          </p:nvSpPr>
          <p:spPr bwMode="auto">
            <a:xfrm>
              <a:off x="4704" y="2600"/>
              <a:ext cx="127" cy="128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23" name="Oval 26"/>
            <p:cNvSpPr>
              <a:spLocks noChangeArrowheads="1"/>
            </p:cNvSpPr>
            <p:nvPr/>
          </p:nvSpPr>
          <p:spPr bwMode="auto">
            <a:xfrm>
              <a:off x="4883" y="2600"/>
              <a:ext cx="127" cy="128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24" name="Oval 27"/>
            <p:cNvSpPr>
              <a:spLocks noChangeArrowheads="1"/>
            </p:cNvSpPr>
            <p:nvPr/>
          </p:nvSpPr>
          <p:spPr bwMode="auto">
            <a:xfrm>
              <a:off x="5062" y="2600"/>
              <a:ext cx="127" cy="128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25" name="Oval 28"/>
            <p:cNvSpPr>
              <a:spLocks noChangeArrowheads="1"/>
            </p:cNvSpPr>
            <p:nvPr/>
          </p:nvSpPr>
          <p:spPr bwMode="auto">
            <a:xfrm>
              <a:off x="5241" y="2600"/>
              <a:ext cx="127" cy="128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26" name="Oval 29"/>
            <p:cNvSpPr>
              <a:spLocks noChangeArrowheads="1"/>
            </p:cNvSpPr>
            <p:nvPr/>
          </p:nvSpPr>
          <p:spPr bwMode="auto">
            <a:xfrm>
              <a:off x="5420" y="2600"/>
              <a:ext cx="127" cy="128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27" name="Oval 30"/>
            <p:cNvSpPr>
              <a:spLocks noChangeArrowheads="1"/>
            </p:cNvSpPr>
            <p:nvPr/>
          </p:nvSpPr>
          <p:spPr bwMode="auto">
            <a:xfrm>
              <a:off x="4704" y="2779"/>
              <a:ext cx="127" cy="1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28" name="Oval 31"/>
            <p:cNvSpPr>
              <a:spLocks noChangeArrowheads="1"/>
            </p:cNvSpPr>
            <p:nvPr/>
          </p:nvSpPr>
          <p:spPr bwMode="auto">
            <a:xfrm>
              <a:off x="4883" y="2779"/>
              <a:ext cx="127" cy="1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29" name="Oval 32"/>
            <p:cNvSpPr>
              <a:spLocks noChangeArrowheads="1"/>
            </p:cNvSpPr>
            <p:nvPr/>
          </p:nvSpPr>
          <p:spPr bwMode="auto">
            <a:xfrm>
              <a:off x="5062" y="2779"/>
              <a:ext cx="127" cy="1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30" name="Oval 33"/>
            <p:cNvSpPr>
              <a:spLocks noChangeArrowheads="1"/>
            </p:cNvSpPr>
            <p:nvPr/>
          </p:nvSpPr>
          <p:spPr bwMode="auto">
            <a:xfrm>
              <a:off x="5241" y="2779"/>
              <a:ext cx="127" cy="127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31" name="Oval 34"/>
            <p:cNvSpPr>
              <a:spLocks noChangeArrowheads="1"/>
            </p:cNvSpPr>
            <p:nvPr/>
          </p:nvSpPr>
          <p:spPr bwMode="auto">
            <a:xfrm>
              <a:off x="4704" y="2958"/>
              <a:ext cx="127" cy="1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32" name="Oval 35"/>
            <p:cNvSpPr>
              <a:spLocks noChangeArrowheads="1"/>
            </p:cNvSpPr>
            <p:nvPr/>
          </p:nvSpPr>
          <p:spPr bwMode="auto">
            <a:xfrm>
              <a:off x="4883" y="2958"/>
              <a:ext cx="127" cy="1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33" name="Oval 36"/>
            <p:cNvSpPr>
              <a:spLocks noChangeArrowheads="1"/>
            </p:cNvSpPr>
            <p:nvPr/>
          </p:nvSpPr>
          <p:spPr bwMode="auto">
            <a:xfrm>
              <a:off x="5062" y="2958"/>
              <a:ext cx="127" cy="127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34" name="Oval 37"/>
            <p:cNvSpPr>
              <a:spLocks noChangeArrowheads="1"/>
            </p:cNvSpPr>
            <p:nvPr/>
          </p:nvSpPr>
          <p:spPr bwMode="auto">
            <a:xfrm>
              <a:off x="5241" y="2958"/>
              <a:ext cx="127" cy="127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35" name="Oval 38"/>
            <p:cNvSpPr>
              <a:spLocks noChangeArrowheads="1"/>
            </p:cNvSpPr>
            <p:nvPr/>
          </p:nvSpPr>
          <p:spPr bwMode="auto">
            <a:xfrm>
              <a:off x="4883" y="3137"/>
              <a:ext cx="127" cy="127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36" name="Oval 39"/>
            <p:cNvSpPr>
              <a:spLocks noChangeArrowheads="1"/>
            </p:cNvSpPr>
            <p:nvPr/>
          </p:nvSpPr>
          <p:spPr bwMode="auto">
            <a:xfrm>
              <a:off x="5241" y="3137"/>
              <a:ext cx="127" cy="127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</p:grpSp>
      <p:sp>
        <p:nvSpPr>
          <p:cNvPr id="37" name="Line 40"/>
          <p:cNvSpPr>
            <a:spLocks noChangeShapeType="1"/>
          </p:cNvSpPr>
          <p:nvPr/>
        </p:nvSpPr>
        <p:spPr bwMode="auto">
          <a:xfrm>
            <a:off x="304800" y="2819400"/>
            <a:ext cx="8229600" cy="0"/>
          </a:xfrm>
          <a:prstGeom prst="line">
            <a:avLst/>
          </a:prstGeom>
          <a:noFill/>
          <a:ln w="63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ctrTitle"/>
          </p:nvPr>
        </p:nvSpPr>
        <p:spPr>
          <a:xfrm>
            <a:off x="315913" y="466725"/>
            <a:ext cx="6781800" cy="2133600"/>
          </a:xfrm>
        </p:spPr>
        <p:txBody>
          <a:bodyPr/>
          <a:lstStyle>
            <a:lvl1pPr algn="r">
              <a:defRPr sz="4800"/>
            </a:lvl1pPr>
          </a:lstStyle>
          <a:p>
            <a:pPr lvl="0"/>
            <a:r>
              <a:rPr lang="cs-CZ" altLang="en-US" noProof="0" smtClean="0"/>
              <a:t>Klepnutím lze upravit styl předlohy nadpisů.</a:t>
            </a:r>
          </a:p>
        </p:txBody>
      </p:sp>
      <p:sp>
        <p:nvSpPr>
          <p:cNvPr id="5124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849313" y="3049588"/>
            <a:ext cx="6248400" cy="2362200"/>
          </a:xfrm>
        </p:spPr>
        <p:txBody>
          <a:bodyPr/>
          <a:lstStyle>
            <a:lvl1pPr marL="0" indent="0" algn="r">
              <a:buFont typeface="Wingdings" panose="05000000000000000000" pitchFamily="2" charset="2"/>
              <a:buNone/>
              <a:defRPr sz="3200"/>
            </a:lvl1pPr>
          </a:lstStyle>
          <a:p>
            <a:pPr lvl="0"/>
            <a:r>
              <a:rPr lang="cs-CZ" altLang="en-US" noProof="0" smtClean="0"/>
              <a:t>Klepnutím lze upravit styl předlohy podnadpisů.</a:t>
            </a:r>
          </a:p>
        </p:txBody>
      </p:sp>
      <p:sp>
        <p:nvSpPr>
          <p:cNvPr id="38" name="Rectangle 5"/>
          <p:cNvSpPr>
            <a:spLocks noGrp="1" noChangeArrowheads="1"/>
          </p:cNvSpPr>
          <p:nvPr>
            <p:ph type="dt" sz="half" idx="10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39" name="Rectangle 6"/>
          <p:cNvSpPr>
            <a:spLocks noGrp="1" noChangeArrowheads="1"/>
          </p:cNvSpPr>
          <p:nvPr>
            <p:ph type="ftr" sz="quarter" idx="11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40" name="Rectangle 7"/>
          <p:cNvSpPr>
            <a:spLocks noGrp="1" noChangeArrowheads="1"/>
          </p:cNvSpPr>
          <p:nvPr>
            <p:ph type="sldNum" sz="quarter" idx="12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/>
            </a:lvl1pPr>
          </a:lstStyle>
          <a:p>
            <a:fld id="{AC56A3A3-F758-45CD-A465-0D88588B1C05}" type="slidenum">
              <a:rPr lang="cs-CZ" altLang="en-US"/>
              <a:pPr/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1E8338A-E946-49E0-B791-6416F807F89E}" type="slidenum">
              <a:rPr lang="cs-CZ" altLang="en-US"/>
              <a:pPr/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/>
          <a:lstStyle>
            <a:lvl1pPr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D413A66-31B8-41C6-BF31-7451EFCE924B}" type="slidenum">
              <a:rPr lang="cs-CZ" altLang="en-US"/>
              <a:pPr/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19263"/>
            <a:ext cx="4038600" cy="441166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19263"/>
            <a:ext cx="4038600" cy="441166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A44A53F-DA68-444E-8C6D-66F9ED4D699C}" type="slidenum">
              <a:rPr lang="cs-CZ" altLang="en-US"/>
              <a:pPr/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9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F9BF589-F13F-4EDE-945F-CD5E1CE09BED}" type="slidenum">
              <a:rPr lang="cs-CZ" altLang="en-US"/>
              <a:pPr/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939E339-4B21-41C5-B35C-132F797EA4CE}" type="slidenum">
              <a:rPr lang="cs-CZ" altLang="en-US"/>
              <a:pPr/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3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B9310A6-F4DC-4CFA-8A8A-8D82B9A6DB14}" type="slidenum">
              <a:rPr lang="cs-CZ" altLang="en-US"/>
              <a:pPr/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69C74EE-682A-4EF4-9622-0695BEFF70AB}" type="slidenum">
              <a:rPr lang="cs-CZ" altLang="en-US"/>
              <a:pPr/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3C1E9E9-0DC6-448D-8A1F-8772A499EF2B}" type="slidenum">
              <a:rPr lang="cs-CZ" altLang="en-US"/>
              <a:pPr/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A3C8DDE5-EB86-45F8-BB76-EAAE3CB92DCB}" type="slidenum">
              <a:rPr lang="cs-CZ" altLang="en-US"/>
              <a:pPr/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122238"/>
            <a:ext cx="2057400" cy="6008687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22238"/>
            <a:ext cx="6019800" cy="600868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4581416-EEE3-45F3-ADEF-62BA536D490F}" type="slidenum">
              <a:rPr lang="cs-CZ" altLang="en-US"/>
              <a:pPr/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7543800" cy="12954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719263"/>
            <a:ext cx="4038600" cy="441166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19263"/>
            <a:ext cx="4038600" cy="441166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4F6ECFB-0D9A-40C7-8F05-D05CF72EAE84}" type="slidenum">
              <a:rPr lang="cs-CZ" altLang="en-US"/>
              <a:pPr/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Line 2"/>
          <p:cNvSpPr>
            <a:spLocks noChangeShapeType="1"/>
          </p:cNvSpPr>
          <p:nvPr/>
        </p:nvSpPr>
        <p:spPr bwMode="auto">
          <a:xfrm>
            <a:off x="7962900" y="152400"/>
            <a:ext cx="0" cy="15240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122238"/>
            <a:ext cx="7543800" cy="129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en-US" smtClean="0"/>
              <a:t>Klepnutím lze upravit styl předlohy nadpisů.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719263"/>
            <a:ext cx="8229600" cy="4411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en-US" smtClean="0"/>
              <a:t>Klepnutím lze upravit styly předlohy textu.</a:t>
            </a:r>
          </a:p>
          <a:p>
            <a:pPr lvl="1"/>
            <a:r>
              <a:rPr lang="cs-CZ" altLang="en-US" smtClean="0"/>
              <a:t>Druhá úroveň</a:t>
            </a:r>
          </a:p>
          <a:p>
            <a:pPr lvl="2"/>
            <a:r>
              <a:rPr lang="cs-CZ" altLang="en-US" smtClean="0"/>
              <a:t>Třetí úroveň</a:t>
            </a:r>
          </a:p>
          <a:p>
            <a:pPr lvl="3"/>
            <a:r>
              <a:rPr lang="cs-CZ" altLang="en-US" smtClean="0"/>
              <a:t>Čtvrtá úroveň</a:t>
            </a:r>
          </a:p>
          <a:p>
            <a:pPr lvl="4"/>
            <a:r>
              <a:rPr lang="cs-CZ" altLang="en-US" smtClean="0"/>
              <a:t>Pátá úroveň</a:t>
            </a:r>
          </a:p>
        </p:txBody>
      </p:sp>
      <p:sp>
        <p:nvSpPr>
          <p:cNvPr id="4101" name="Rectangle 5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000" b="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000" b="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4103" name="Rectangle 7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000" b="0"/>
            </a:lvl1pPr>
          </a:lstStyle>
          <a:p>
            <a:fld id="{D7A81946-0F42-453F-BC89-86DAA8C2F798}" type="slidenum">
              <a:rPr lang="cs-CZ" altLang="en-US"/>
              <a:pPr/>
              <a:t>‹#›</a:t>
            </a:fld>
            <a:endParaRPr lang="cs-CZ" altLang="en-US"/>
          </a:p>
        </p:txBody>
      </p:sp>
      <p:grpSp>
        <p:nvGrpSpPr>
          <p:cNvPr id="1032" name="Group 8"/>
          <p:cNvGrpSpPr>
            <a:grpSpLocks/>
          </p:cNvGrpSpPr>
          <p:nvPr/>
        </p:nvGrpSpPr>
        <p:grpSpPr bwMode="auto">
          <a:xfrm>
            <a:off x="8153400" y="152400"/>
            <a:ext cx="792163" cy="1295400"/>
            <a:chOff x="5136" y="960"/>
            <a:chExt cx="528" cy="864"/>
          </a:xfrm>
        </p:grpSpPr>
        <p:sp>
          <p:nvSpPr>
            <p:cNvPr id="1033" name="Oval 9"/>
            <p:cNvSpPr>
              <a:spLocks noChangeArrowheads="1"/>
            </p:cNvSpPr>
            <p:nvPr/>
          </p:nvSpPr>
          <p:spPr bwMode="auto">
            <a:xfrm>
              <a:off x="5136" y="960"/>
              <a:ext cx="80" cy="80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34" name="Oval 10"/>
            <p:cNvSpPr>
              <a:spLocks noChangeArrowheads="1"/>
            </p:cNvSpPr>
            <p:nvPr/>
          </p:nvSpPr>
          <p:spPr bwMode="auto">
            <a:xfrm>
              <a:off x="5248" y="960"/>
              <a:ext cx="79" cy="80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35" name="Oval 11"/>
            <p:cNvSpPr>
              <a:spLocks noChangeArrowheads="1"/>
            </p:cNvSpPr>
            <p:nvPr/>
          </p:nvSpPr>
          <p:spPr bwMode="auto">
            <a:xfrm>
              <a:off x="5360" y="960"/>
              <a:ext cx="76" cy="80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36" name="Oval 12"/>
            <p:cNvSpPr>
              <a:spLocks noChangeArrowheads="1"/>
            </p:cNvSpPr>
            <p:nvPr/>
          </p:nvSpPr>
          <p:spPr bwMode="auto">
            <a:xfrm>
              <a:off x="5136" y="1072"/>
              <a:ext cx="80" cy="7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37" name="Oval 13"/>
            <p:cNvSpPr>
              <a:spLocks noChangeArrowheads="1"/>
            </p:cNvSpPr>
            <p:nvPr/>
          </p:nvSpPr>
          <p:spPr bwMode="auto">
            <a:xfrm>
              <a:off x="5248" y="1072"/>
              <a:ext cx="79" cy="7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38" name="Oval 14"/>
            <p:cNvSpPr>
              <a:spLocks noChangeArrowheads="1"/>
            </p:cNvSpPr>
            <p:nvPr/>
          </p:nvSpPr>
          <p:spPr bwMode="auto">
            <a:xfrm>
              <a:off x="5360" y="1072"/>
              <a:ext cx="76" cy="7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39" name="Oval 15"/>
            <p:cNvSpPr>
              <a:spLocks noChangeArrowheads="1"/>
            </p:cNvSpPr>
            <p:nvPr/>
          </p:nvSpPr>
          <p:spPr bwMode="auto">
            <a:xfrm>
              <a:off x="5472" y="1072"/>
              <a:ext cx="75" cy="7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40" name="Oval 16"/>
            <p:cNvSpPr>
              <a:spLocks noChangeArrowheads="1"/>
            </p:cNvSpPr>
            <p:nvPr/>
          </p:nvSpPr>
          <p:spPr bwMode="auto">
            <a:xfrm>
              <a:off x="5136" y="1184"/>
              <a:ext cx="80" cy="75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41" name="Oval 17"/>
            <p:cNvSpPr>
              <a:spLocks noChangeArrowheads="1"/>
            </p:cNvSpPr>
            <p:nvPr/>
          </p:nvSpPr>
          <p:spPr bwMode="auto">
            <a:xfrm>
              <a:off x="5248" y="1184"/>
              <a:ext cx="79" cy="75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42" name="Oval 18"/>
            <p:cNvSpPr>
              <a:spLocks noChangeArrowheads="1"/>
            </p:cNvSpPr>
            <p:nvPr/>
          </p:nvSpPr>
          <p:spPr bwMode="auto">
            <a:xfrm>
              <a:off x="5360" y="1184"/>
              <a:ext cx="76" cy="75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43" name="Oval 19"/>
            <p:cNvSpPr>
              <a:spLocks noChangeArrowheads="1"/>
            </p:cNvSpPr>
            <p:nvPr/>
          </p:nvSpPr>
          <p:spPr bwMode="auto">
            <a:xfrm>
              <a:off x="5472" y="1184"/>
              <a:ext cx="75" cy="75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44" name="Oval 20"/>
            <p:cNvSpPr>
              <a:spLocks noChangeArrowheads="1"/>
            </p:cNvSpPr>
            <p:nvPr/>
          </p:nvSpPr>
          <p:spPr bwMode="auto">
            <a:xfrm>
              <a:off x="5584" y="1184"/>
              <a:ext cx="80" cy="75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45" name="Oval 21"/>
            <p:cNvSpPr>
              <a:spLocks noChangeArrowheads="1"/>
            </p:cNvSpPr>
            <p:nvPr/>
          </p:nvSpPr>
          <p:spPr bwMode="auto">
            <a:xfrm>
              <a:off x="5136" y="1296"/>
              <a:ext cx="80" cy="80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46" name="Oval 22"/>
            <p:cNvSpPr>
              <a:spLocks noChangeArrowheads="1"/>
            </p:cNvSpPr>
            <p:nvPr/>
          </p:nvSpPr>
          <p:spPr bwMode="auto">
            <a:xfrm>
              <a:off x="5248" y="1296"/>
              <a:ext cx="79" cy="8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47" name="Oval 23"/>
            <p:cNvSpPr>
              <a:spLocks noChangeArrowheads="1"/>
            </p:cNvSpPr>
            <p:nvPr/>
          </p:nvSpPr>
          <p:spPr bwMode="auto">
            <a:xfrm>
              <a:off x="5360" y="1296"/>
              <a:ext cx="76" cy="8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48" name="Oval 24"/>
            <p:cNvSpPr>
              <a:spLocks noChangeArrowheads="1"/>
            </p:cNvSpPr>
            <p:nvPr/>
          </p:nvSpPr>
          <p:spPr bwMode="auto">
            <a:xfrm>
              <a:off x="5472" y="1296"/>
              <a:ext cx="75" cy="8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49" name="Oval 25"/>
            <p:cNvSpPr>
              <a:spLocks noChangeArrowheads="1"/>
            </p:cNvSpPr>
            <p:nvPr/>
          </p:nvSpPr>
          <p:spPr bwMode="auto">
            <a:xfrm>
              <a:off x="5136" y="1408"/>
              <a:ext cx="80" cy="8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50" name="Oval 26"/>
            <p:cNvSpPr>
              <a:spLocks noChangeArrowheads="1"/>
            </p:cNvSpPr>
            <p:nvPr/>
          </p:nvSpPr>
          <p:spPr bwMode="auto">
            <a:xfrm>
              <a:off x="5248" y="1408"/>
              <a:ext cx="79" cy="8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51" name="Oval 27"/>
            <p:cNvSpPr>
              <a:spLocks noChangeArrowheads="1"/>
            </p:cNvSpPr>
            <p:nvPr/>
          </p:nvSpPr>
          <p:spPr bwMode="auto">
            <a:xfrm>
              <a:off x="5360" y="1408"/>
              <a:ext cx="76" cy="8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52" name="Oval 28"/>
            <p:cNvSpPr>
              <a:spLocks noChangeArrowheads="1"/>
            </p:cNvSpPr>
            <p:nvPr/>
          </p:nvSpPr>
          <p:spPr bwMode="auto">
            <a:xfrm>
              <a:off x="5472" y="1408"/>
              <a:ext cx="75" cy="8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53" name="Oval 29"/>
            <p:cNvSpPr>
              <a:spLocks noChangeArrowheads="1"/>
            </p:cNvSpPr>
            <p:nvPr/>
          </p:nvSpPr>
          <p:spPr bwMode="auto">
            <a:xfrm>
              <a:off x="5584" y="1408"/>
              <a:ext cx="80" cy="80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54" name="Oval 30"/>
            <p:cNvSpPr>
              <a:spLocks noChangeArrowheads="1"/>
            </p:cNvSpPr>
            <p:nvPr/>
          </p:nvSpPr>
          <p:spPr bwMode="auto">
            <a:xfrm>
              <a:off x="5136" y="1520"/>
              <a:ext cx="80" cy="79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55" name="Oval 31"/>
            <p:cNvSpPr>
              <a:spLocks noChangeArrowheads="1"/>
            </p:cNvSpPr>
            <p:nvPr/>
          </p:nvSpPr>
          <p:spPr bwMode="auto">
            <a:xfrm>
              <a:off x="5248" y="1520"/>
              <a:ext cx="79" cy="79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56" name="Oval 32"/>
            <p:cNvSpPr>
              <a:spLocks noChangeArrowheads="1"/>
            </p:cNvSpPr>
            <p:nvPr/>
          </p:nvSpPr>
          <p:spPr bwMode="auto">
            <a:xfrm>
              <a:off x="5360" y="1520"/>
              <a:ext cx="76" cy="79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57" name="Oval 33"/>
            <p:cNvSpPr>
              <a:spLocks noChangeArrowheads="1"/>
            </p:cNvSpPr>
            <p:nvPr/>
          </p:nvSpPr>
          <p:spPr bwMode="auto">
            <a:xfrm>
              <a:off x="5472" y="1520"/>
              <a:ext cx="75" cy="79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58" name="Oval 34"/>
            <p:cNvSpPr>
              <a:spLocks noChangeArrowheads="1"/>
            </p:cNvSpPr>
            <p:nvPr/>
          </p:nvSpPr>
          <p:spPr bwMode="auto">
            <a:xfrm>
              <a:off x="5136" y="1632"/>
              <a:ext cx="80" cy="75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59" name="Oval 35"/>
            <p:cNvSpPr>
              <a:spLocks noChangeArrowheads="1"/>
            </p:cNvSpPr>
            <p:nvPr/>
          </p:nvSpPr>
          <p:spPr bwMode="auto">
            <a:xfrm>
              <a:off x="5248" y="1632"/>
              <a:ext cx="79" cy="75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60" name="Oval 36"/>
            <p:cNvSpPr>
              <a:spLocks noChangeArrowheads="1"/>
            </p:cNvSpPr>
            <p:nvPr/>
          </p:nvSpPr>
          <p:spPr bwMode="auto">
            <a:xfrm>
              <a:off x="5360" y="1632"/>
              <a:ext cx="76" cy="75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61" name="Oval 37"/>
            <p:cNvSpPr>
              <a:spLocks noChangeArrowheads="1"/>
            </p:cNvSpPr>
            <p:nvPr/>
          </p:nvSpPr>
          <p:spPr bwMode="auto">
            <a:xfrm>
              <a:off x="5472" y="1632"/>
              <a:ext cx="75" cy="75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62" name="Oval 38"/>
            <p:cNvSpPr>
              <a:spLocks noChangeArrowheads="1"/>
            </p:cNvSpPr>
            <p:nvPr/>
          </p:nvSpPr>
          <p:spPr bwMode="auto">
            <a:xfrm>
              <a:off x="5248" y="1744"/>
              <a:ext cx="79" cy="80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63" name="Oval 39"/>
            <p:cNvSpPr>
              <a:spLocks noChangeArrowheads="1"/>
            </p:cNvSpPr>
            <p:nvPr/>
          </p:nvSpPr>
          <p:spPr bwMode="auto">
            <a:xfrm>
              <a:off x="5472" y="1744"/>
              <a:ext cx="75" cy="80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9" r:id="rId1"/>
    <p:sldLayoutId id="2147483728" r:id="rId2"/>
    <p:sldLayoutId id="2147483729" r:id="rId3"/>
    <p:sldLayoutId id="2147483730" r:id="rId4"/>
    <p:sldLayoutId id="2147483731" r:id="rId5"/>
    <p:sldLayoutId id="2147483732" r:id="rId6"/>
    <p:sldLayoutId id="2147483733" r:id="rId7"/>
    <p:sldLayoutId id="2147483734" r:id="rId8"/>
    <p:sldLayoutId id="2147483735" r:id="rId9"/>
    <p:sldLayoutId id="2147483736" r:id="rId10"/>
    <p:sldLayoutId id="2147483737" r:id="rId11"/>
    <p:sldLayoutId id="2147483738" r:id="rId12"/>
  </p:sldLayoutIdLst>
  <p:timing>
    <p:tnLst>
      <p:par>
        <p:cTn id="1" dur="indefinite" restart="never" nodeType="tmRoot"/>
      </p:par>
    </p:tnLst>
  </p:timing>
  <p:txStyles>
    <p:titleStyle>
      <a:lvl1pPr algn="l" rtl="0" eaLnBrk="0" fontAlgn="base" hangingPunct="0">
        <a:spcBef>
          <a:spcPct val="0"/>
        </a:spcBef>
        <a:spcAft>
          <a:spcPct val="0"/>
        </a:spcAft>
        <a:defRPr sz="3900" b="1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70000"/>
        <a:buFont typeface="Wingdings" pitchFamily="2" charset="2"/>
        <a:buChar char="l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692150" indent="-347663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l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87425" indent="-293688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" pitchFamily="2" charset="2"/>
        <a:buChar char="l"/>
        <a:defRPr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281113" indent="-2921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75000"/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98613" indent="-315913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9538" y="33338"/>
            <a:ext cx="9037637" cy="1943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099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917575" y="6092825"/>
            <a:ext cx="7470775" cy="576263"/>
          </a:xfrm>
          <a:noFill/>
          <a:ln>
            <a:miter lim="800000"/>
            <a:headEnd/>
            <a:tailEnd/>
          </a:ln>
        </p:spPr>
        <p:txBody>
          <a:bodyPr/>
          <a:lstStyle/>
          <a:p>
            <a:r>
              <a:rPr lang="cs-CZ" altLang="cs-CZ" sz="1400" smtClean="0">
                <a:latin typeface="Arial" charset="0"/>
                <a:cs typeface="Arial" charset="0"/>
              </a:rPr>
              <a:t>Střední škola a Vyšší odborná škola cestovního ruchu, </a:t>
            </a:r>
          </a:p>
          <a:p>
            <a:r>
              <a:rPr lang="cs-CZ" altLang="cs-CZ" sz="1400" smtClean="0">
                <a:latin typeface="Arial" charset="0"/>
                <a:cs typeface="Arial" charset="0"/>
              </a:rPr>
              <a:t>Senovážné náměstí 12, České Budějovice 370  01</a:t>
            </a:r>
          </a:p>
        </p:txBody>
      </p:sp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684213" y="2492375"/>
          <a:ext cx="7904807" cy="337976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11897"/>
                <a:gridCol w="5692910"/>
              </a:tblGrid>
              <a:tr h="4616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435" marR="51435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CZ.1.07/1.5.00/34.0423</a:t>
                      </a:r>
                    </a:p>
                  </a:txBody>
                  <a:tcPr marL="68580" marR="68580" marT="34304" marB="34304" anchor="ctr"/>
                </a:tc>
              </a:tr>
              <a:tr h="45207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435" marR="51435" marT="0" marB="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dirty="0" smtClean="0"/>
                        <a:t>5 – </a:t>
                      </a:r>
                      <a:r>
                        <a:rPr lang="cs-CZ" sz="1800" b="1" dirty="0" smtClean="0"/>
                        <a:t>Hospodaření, hospodářský proces</a:t>
                      </a:r>
                      <a:endParaRPr lang="cs-CZ" sz="1800" b="1" dirty="0"/>
                    </a:p>
                  </a:txBody>
                  <a:tcPr marL="68580" marR="68580" marT="34304" marB="34304" anchor="ctr"/>
                </a:tc>
              </a:tr>
              <a:tr h="6156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435" marR="51435" marT="0" marB="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sz="1800" dirty="0"/>
                    </a:p>
                  </a:txBody>
                  <a:tcPr marL="68580" marR="68580" marT="34304" marB="34304" anchor="ctr"/>
                </a:tc>
              </a:tr>
              <a:tr h="45207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435" marR="51435" marT="0" marB="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dirty="0" smtClean="0"/>
                        <a:t>Ing. Gabriela Bendová </a:t>
                      </a:r>
                      <a:r>
                        <a:rPr lang="cs-CZ" sz="1800" dirty="0" err="1" smtClean="0"/>
                        <a:t>Karpytová</a:t>
                      </a:r>
                      <a:endParaRPr lang="cs-CZ" sz="1800" dirty="0"/>
                    </a:p>
                  </a:txBody>
                  <a:tcPr marL="68580" marR="68580" marT="34304" marB="34304" anchor="ctr"/>
                </a:tc>
              </a:tr>
              <a:tr h="49253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Tematický </a:t>
                      </a: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celek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435" marR="51435" marT="0" marB="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dirty="0" smtClean="0"/>
                        <a:t>Základní</a:t>
                      </a:r>
                      <a:r>
                        <a:rPr lang="cs-CZ" sz="1800" baseline="0" dirty="0" smtClean="0"/>
                        <a:t> ekonomické pojmy</a:t>
                      </a:r>
                      <a:endParaRPr lang="cs-CZ" sz="1800" dirty="0"/>
                    </a:p>
                  </a:txBody>
                  <a:tcPr marL="68580" marR="68580" marT="34304" marB="34304" anchor="ctr"/>
                </a:tc>
              </a:tr>
              <a:tr h="45207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435" marR="51435" marT="0" marB="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I.</a:t>
                      </a:r>
                      <a:r>
                        <a:rPr lang="cs-CZ" sz="18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ročník, učňovský obor – kuchař, číšník</a:t>
                      </a:r>
                      <a:endParaRPr lang="cs-CZ" sz="1800" kern="120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34304" marB="34304" anchor="ctr"/>
                </a:tc>
              </a:tr>
              <a:tr h="45207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435" marR="51435" marT="0" marB="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dirty="0" smtClean="0"/>
                        <a:t>Září 2013</a:t>
                      </a:r>
                      <a:endParaRPr lang="cs-CZ" sz="1800" dirty="0"/>
                    </a:p>
                  </a:txBody>
                  <a:tcPr marL="68580" marR="68580" marT="34304" marB="34304" anchor="ctr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Zástupný symbol pro obsah 2"/>
          <p:cNvSpPr>
            <a:spLocks noGrp="1"/>
          </p:cNvSpPr>
          <p:nvPr>
            <p:ph idx="4294967295"/>
          </p:nvPr>
        </p:nvSpPr>
        <p:spPr>
          <a:xfrm>
            <a:off x="419100" y="1471613"/>
            <a:ext cx="8162925" cy="4321175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cs-CZ" altLang="cs-CZ" sz="2100" b="1" dirty="0" smtClean="0"/>
              <a:t>Anotace: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altLang="cs-CZ" sz="2100" dirty="0" smtClean="0"/>
              <a:t>	Tento materiál slouží k pochopení základních </a:t>
            </a:r>
            <a:r>
              <a:rPr lang="cs-CZ" altLang="cs-CZ" sz="2100" dirty="0" smtClean="0"/>
              <a:t>ekonomických pojmů, </a:t>
            </a:r>
            <a:r>
              <a:rPr lang="cs-CZ" altLang="cs-CZ" sz="2100" dirty="0" smtClean="0"/>
              <a:t>jako je hospodaření, hospodářství, hospodářský proces, fáze hospodářského procesu. K prezentaci je vhodné poskytnout doplňující komentář.</a:t>
            </a:r>
          </a:p>
          <a:p>
            <a:pPr eaLnBrk="1" hangingPunct="1">
              <a:buFont typeface="Wingdings" pitchFamily="2" charset="2"/>
              <a:buNone/>
            </a:pPr>
            <a:endParaRPr lang="cs-CZ" altLang="cs-CZ" sz="2100" b="1" dirty="0" smtClean="0"/>
          </a:p>
          <a:p>
            <a:pPr eaLnBrk="1" hangingPunct="1">
              <a:buFont typeface="Wingdings" pitchFamily="2" charset="2"/>
              <a:buNone/>
            </a:pPr>
            <a:r>
              <a:rPr lang="cs-CZ" altLang="cs-CZ" sz="2100" b="1" dirty="0" smtClean="0"/>
              <a:t>Metodické pokyny: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altLang="cs-CZ" sz="2100" dirty="0" smtClean="0"/>
              <a:t>	Materiál je vytvořen jako prezentace v programu MS PowerPoint. Pro jeho využití je potřeba mít k dispozici počítač nebo notebook, </a:t>
            </a:r>
            <a:r>
              <a:rPr lang="cs-CZ" altLang="cs-CZ" sz="2100" dirty="0" err="1" smtClean="0"/>
              <a:t>dataprojektor</a:t>
            </a:r>
            <a:r>
              <a:rPr lang="cs-CZ" altLang="cs-CZ" sz="2100" dirty="0" smtClean="0"/>
              <a:t>, promítací plochu a příslušné programové vybavení.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Hospodářský proces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Při uspokojování potřeb lidí je nutné brát ohled na </a:t>
            </a:r>
            <a:r>
              <a:rPr lang="cs-CZ" altLang="cs-CZ" b="1" smtClean="0"/>
              <a:t>omezenost zdrojů</a:t>
            </a:r>
            <a:r>
              <a:rPr lang="cs-CZ" altLang="cs-CZ" smtClean="0"/>
              <a:t> (přírodních zdrojů, práce, kapitálu) a hospodařit s nimi.</a:t>
            </a:r>
          </a:p>
          <a:p>
            <a:pPr eaLnBrk="1" hangingPunct="1"/>
            <a:r>
              <a:rPr lang="cs-CZ" altLang="cs-CZ" b="1" smtClean="0"/>
              <a:t>Hospodaření</a:t>
            </a:r>
            <a:r>
              <a:rPr lang="cs-CZ" altLang="cs-CZ" smtClean="0"/>
              <a:t> = účelné nakládání s prostředky, které máme k dispozici; je to úsilí o dosažení nejvýhodnějšího poměru mezi vynaloženými prostředky a dosaženým výsledkem.</a:t>
            </a:r>
          </a:p>
          <a:p>
            <a:pPr eaLnBrk="1" hangingPunct="1"/>
            <a:r>
              <a:rPr lang="cs-CZ" altLang="cs-CZ" smtClean="0"/>
              <a:t>Naše jednání by mělo být </a:t>
            </a:r>
            <a:r>
              <a:rPr lang="cs-CZ" altLang="cs-CZ" b="1" smtClean="0"/>
              <a:t>hospodárné</a:t>
            </a:r>
            <a:r>
              <a:rPr lang="cs-CZ" altLang="cs-CZ" smtClean="0"/>
              <a:t>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719263"/>
            <a:ext cx="8218488" cy="4411662"/>
          </a:xfrm>
        </p:spPr>
        <p:txBody>
          <a:bodyPr/>
          <a:lstStyle/>
          <a:p>
            <a:pPr eaLnBrk="1" hangingPunct="1"/>
            <a:r>
              <a:rPr lang="cs-CZ" altLang="cs-CZ" sz="2800" smtClean="0"/>
              <a:t>Hospodaření je neustále se opakující činnost → mluvíme o tzv. hospodářském procesu</a:t>
            </a:r>
          </a:p>
          <a:p>
            <a:pPr eaLnBrk="1" hangingPunct="1"/>
            <a:r>
              <a:rPr lang="cs-CZ" altLang="cs-CZ" sz="2800" b="1" smtClean="0"/>
              <a:t>Hospodářský proces</a:t>
            </a:r>
            <a:r>
              <a:rPr lang="cs-CZ" altLang="cs-CZ" sz="2800" smtClean="0"/>
              <a:t> = nepřetržitý sled vzájemně různě souvisejících hospodářských jevů a činností vedoucích k uspokojování lidských potřeb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Části hospodářského procesu</a:t>
            </a:r>
          </a:p>
        </p:txBody>
      </p:sp>
      <p:graphicFrame>
        <p:nvGraphicFramePr>
          <p:cNvPr id="2" name="Diagram 1"/>
          <p:cNvGraphicFramePr/>
          <p:nvPr/>
        </p:nvGraphicFramePr>
        <p:xfrm>
          <a:off x="971600" y="1844824"/>
          <a:ext cx="6381328" cy="41360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Složky hospodářského procesu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719263"/>
            <a:ext cx="8229600" cy="4805362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altLang="cs-CZ" b="1" smtClean="0">
                <a:solidFill>
                  <a:schemeClr val="accent2"/>
                </a:solidFill>
              </a:rPr>
              <a:t>Výroba</a:t>
            </a:r>
            <a:r>
              <a:rPr lang="cs-CZ" altLang="cs-CZ" smtClean="0">
                <a:solidFill>
                  <a:schemeClr val="accent2"/>
                </a:solidFill>
              </a:rPr>
              <a:t> </a:t>
            </a:r>
            <a:r>
              <a:rPr lang="cs-CZ" altLang="cs-CZ" smtClean="0"/>
              <a:t>= činnost, při které člověk přetváří přírodu, její předměty a síly v užitečné věci</a:t>
            </a:r>
            <a:endParaRPr lang="cs-CZ" altLang="cs-CZ" b="1" u="sng" smtClean="0"/>
          </a:p>
          <a:p>
            <a:pPr eaLnBrk="1" hangingPunct="1">
              <a:lnSpc>
                <a:spcPct val="90000"/>
              </a:lnSpc>
            </a:pPr>
            <a:r>
              <a:rPr lang="cs-CZ" altLang="cs-CZ" b="1" smtClean="0">
                <a:solidFill>
                  <a:schemeClr val="accent2"/>
                </a:solidFill>
              </a:rPr>
              <a:t>Oběh</a:t>
            </a:r>
            <a:r>
              <a:rPr lang="cs-CZ" altLang="cs-CZ" smtClean="0"/>
              <a:t> = činnosti od okamžiku ukončení výroby až po předání výrobků spotřebiteli; hlavní činnosti oběhu jsou:</a:t>
            </a:r>
          </a:p>
          <a:p>
            <a:pPr lvl="1" eaLnBrk="1" hangingPunct="1">
              <a:lnSpc>
                <a:spcPct val="90000"/>
              </a:lnSpc>
            </a:pPr>
            <a:r>
              <a:rPr lang="cs-CZ" altLang="cs-CZ" smtClean="0"/>
              <a:t>Rozdělování – dělení hotových výrobků mezi členy společnosti, popř. jednotlivé výrobce</a:t>
            </a:r>
          </a:p>
          <a:p>
            <a:pPr lvl="1" eaLnBrk="1" hangingPunct="1">
              <a:lnSpc>
                <a:spcPct val="90000"/>
              </a:lnSpc>
            </a:pPr>
            <a:r>
              <a:rPr lang="cs-CZ" altLang="cs-CZ" smtClean="0"/>
              <a:t>Směna – výměna něčeho za něco, dnes se realizuje prostřednictvím peněz</a:t>
            </a:r>
            <a:endParaRPr lang="cs-CZ" altLang="cs-CZ" b="1" u="sng" smtClean="0"/>
          </a:p>
          <a:p>
            <a:pPr eaLnBrk="1" hangingPunct="1">
              <a:lnSpc>
                <a:spcPct val="90000"/>
              </a:lnSpc>
            </a:pPr>
            <a:r>
              <a:rPr lang="cs-CZ" altLang="cs-CZ" b="1" smtClean="0">
                <a:solidFill>
                  <a:schemeClr val="accent2"/>
                </a:solidFill>
              </a:rPr>
              <a:t>Spotřeba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196975"/>
            <a:ext cx="8229600" cy="5661025"/>
          </a:xfrm>
        </p:spPr>
        <p:txBody>
          <a:bodyPr/>
          <a:lstStyle/>
          <a:p>
            <a:pPr marL="839788" lvl="1" indent="-495300" eaLnBrk="1" hangingPunct="1">
              <a:buSzTx/>
              <a:buFont typeface="Wingdings" pitchFamily="2" charset="2"/>
              <a:buNone/>
            </a:pPr>
            <a:endParaRPr lang="cs-CZ" altLang="cs-CZ" sz="2800" smtClean="0"/>
          </a:p>
          <a:p>
            <a:pPr marL="571500" indent="-571500" eaLnBrk="1" hangingPunct="1"/>
            <a:r>
              <a:rPr lang="cs-CZ" altLang="cs-CZ" smtClean="0"/>
              <a:t>Všechny složky HP spolu navzájem souvisí, jedna ovlivňuje druhou</a:t>
            </a:r>
          </a:p>
          <a:p>
            <a:pPr marL="571500" indent="-571500" eaLnBrk="1" hangingPunct="1"/>
            <a:r>
              <a:rPr lang="cs-CZ" altLang="cs-CZ" smtClean="0"/>
              <a:t>Na hospodářský proces působí:</a:t>
            </a:r>
          </a:p>
          <a:p>
            <a:pPr marL="839788" lvl="1" indent="-495300" eaLnBrk="1" hangingPunct="1"/>
            <a:r>
              <a:rPr lang="cs-CZ" altLang="cs-CZ" sz="2200" smtClean="0"/>
              <a:t>Přírodní podmínky – např. nerostné bohatství, půda, podnebí, vodní poměry…</a:t>
            </a:r>
          </a:p>
          <a:p>
            <a:pPr marL="839788" lvl="1" indent="-495300" eaLnBrk="1" hangingPunct="1"/>
            <a:r>
              <a:rPr lang="cs-CZ" altLang="cs-CZ" sz="2200" smtClean="0"/>
              <a:t>Společenský řád – např. omezení soukromého vlastnictví a podnikání nepodporuje zdravý hospodářský růst</a:t>
            </a:r>
          </a:p>
          <a:p>
            <a:pPr marL="839788" lvl="1" indent="-495300" eaLnBrk="1" hangingPunct="1"/>
            <a:r>
              <a:rPr lang="cs-CZ" altLang="cs-CZ" sz="2200" smtClean="0"/>
              <a:t>Národní bohatství – stroje, nástroje, dopravní prostředky…</a:t>
            </a:r>
          </a:p>
          <a:p>
            <a:pPr marL="839788" lvl="1" indent="-495300" eaLnBrk="1" hangingPunct="1"/>
            <a:r>
              <a:rPr lang="cs-CZ" altLang="cs-CZ" sz="2200" smtClean="0"/>
              <a:t>Obyvatelstvo – jeho tradice, úroveň vzdělání, pracovní morálka…</a:t>
            </a:r>
          </a:p>
          <a:p>
            <a:pPr marL="571500" indent="-571500" eaLnBrk="1" hangingPunct="1"/>
            <a:endParaRPr lang="cs-CZ" altLang="cs-CZ" smtClean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smtClean="0"/>
              <a:t>Hospodářství</a:t>
            </a:r>
          </a:p>
        </p:txBody>
      </p:sp>
      <p:sp>
        <p:nvSpPr>
          <p:cNvPr id="1433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altLang="cs-CZ" smtClean="0"/>
              <a:t>Jiný název: ekonomika</a:t>
            </a:r>
          </a:p>
          <a:p>
            <a:r>
              <a:rPr lang="cs-CZ" altLang="cs-CZ" smtClean="0"/>
              <a:t>Je to celek, ve kterém probíhají opakovaně hospodářské procesy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LITERATURA</a:t>
            </a:r>
          </a:p>
        </p:txBody>
      </p:sp>
      <p:sp>
        <p:nvSpPr>
          <p:cNvPr id="15363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altLang="cs-CZ" sz="2800" smtClean="0"/>
              <a:t>MACH, Josef. </a:t>
            </a:r>
            <a:r>
              <a:rPr lang="cs-CZ" altLang="cs-CZ" sz="2800" i="1" smtClean="0"/>
              <a:t>Ekonomika pro střední odborná učiliště obor kuchař/číšník</a:t>
            </a:r>
            <a:r>
              <a:rPr lang="cs-CZ" altLang="cs-CZ" sz="2800" smtClean="0"/>
              <a:t>. 3. vydání. Praha: Nakladatelství Fortuna, 2011. ISBN 978-80-7373-034-5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Síť">
  <a:themeElements>
    <a:clrScheme name="Síť 9">
      <a:dk1>
        <a:srgbClr val="000000"/>
      </a:dk1>
      <a:lt1>
        <a:srgbClr val="FFFFFF"/>
      </a:lt1>
      <a:dk2>
        <a:srgbClr val="7C1302"/>
      </a:dk2>
      <a:lt2>
        <a:srgbClr val="CC9900"/>
      </a:lt2>
      <a:accent1>
        <a:srgbClr val="CC9900"/>
      </a:accent1>
      <a:accent2>
        <a:srgbClr val="CC3300"/>
      </a:accent2>
      <a:accent3>
        <a:srgbClr val="FFFFFF"/>
      </a:accent3>
      <a:accent4>
        <a:srgbClr val="000000"/>
      </a:accent4>
      <a:accent5>
        <a:srgbClr val="E2CAAA"/>
      </a:accent5>
      <a:accent6>
        <a:srgbClr val="B92D00"/>
      </a:accent6>
      <a:hlink>
        <a:srgbClr val="808080"/>
      </a:hlink>
      <a:folHlink>
        <a:srgbClr val="CCCC66"/>
      </a:folHlink>
    </a:clrScheme>
    <a:fontScheme name="Síť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 xmlns="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altLang="cs-CZ" sz="18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 xmlns="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altLang="cs-CZ" sz="18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Síť 1">
        <a:dk1>
          <a:srgbClr val="4F747B"/>
        </a:dk1>
        <a:lt1>
          <a:srgbClr val="FFFFFF"/>
        </a:lt1>
        <a:dk2>
          <a:srgbClr val="000000"/>
        </a:dk2>
        <a:lt2>
          <a:srgbClr val="C0C0C0"/>
        </a:lt2>
        <a:accent1>
          <a:srgbClr val="859868"/>
        </a:accent1>
        <a:accent2>
          <a:srgbClr val="5F5F5F"/>
        </a:accent2>
        <a:accent3>
          <a:srgbClr val="AAAAAA"/>
        </a:accent3>
        <a:accent4>
          <a:srgbClr val="DADADA"/>
        </a:accent4>
        <a:accent5>
          <a:srgbClr val="C2CAB9"/>
        </a:accent5>
        <a:accent6>
          <a:srgbClr val="555555"/>
        </a:accent6>
        <a:hlink>
          <a:srgbClr val="5F5F5F"/>
        </a:hlink>
        <a:folHlink>
          <a:srgbClr val="BA121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2">
        <a:dk1>
          <a:srgbClr val="3C0000"/>
        </a:dk1>
        <a:lt1>
          <a:srgbClr val="FFFFFF"/>
        </a:lt1>
        <a:dk2>
          <a:srgbClr val="4D0B0B"/>
        </a:dk2>
        <a:lt2>
          <a:srgbClr val="FFFFFF"/>
        </a:lt2>
        <a:accent1>
          <a:srgbClr val="666633"/>
        </a:accent1>
        <a:accent2>
          <a:srgbClr val="CC3300"/>
        </a:accent2>
        <a:accent3>
          <a:srgbClr val="B2AAAA"/>
        </a:accent3>
        <a:accent4>
          <a:srgbClr val="DADADA"/>
        </a:accent4>
        <a:accent5>
          <a:srgbClr val="B8B8AD"/>
        </a:accent5>
        <a:accent6>
          <a:srgbClr val="B92D00"/>
        </a:accent6>
        <a:hlink>
          <a:srgbClr val="CC9900"/>
        </a:hlink>
        <a:folHlink>
          <a:srgbClr val="CCCC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3">
        <a:dk1>
          <a:srgbClr val="666699"/>
        </a:dk1>
        <a:lt1>
          <a:srgbClr val="FFFFFF"/>
        </a:lt1>
        <a:dk2>
          <a:srgbClr val="15192B"/>
        </a:dk2>
        <a:lt2>
          <a:srgbClr val="CCCCFF"/>
        </a:lt2>
        <a:accent1>
          <a:srgbClr val="4F893D"/>
        </a:accent1>
        <a:accent2>
          <a:srgbClr val="666699"/>
        </a:accent2>
        <a:accent3>
          <a:srgbClr val="AAABAC"/>
        </a:accent3>
        <a:accent4>
          <a:srgbClr val="DADADA"/>
        </a:accent4>
        <a:accent5>
          <a:srgbClr val="B2C4AF"/>
        </a:accent5>
        <a:accent6>
          <a:srgbClr val="5C5C8A"/>
        </a:accent6>
        <a:hlink>
          <a:srgbClr val="CC9900"/>
        </a:hlink>
        <a:folHlink>
          <a:srgbClr val="4837C7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4">
        <a:dk1>
          <a:srgbClr val="666699"/>
        </a:dk1>
        <a:lt1>
          <a:srgbClr val="FFFFFF"/>
        </a:lt1>
        <a:dk2>
          <a:srgbClr val="86001A"/>
        </a:dk2>
        <a:lt2>
          <a:srgbClr val="CCCC66"/>
        </a:lt2>
        <a:accent1>
          <a:srgbClr val="FF3300"/>
        </a:accent1>
        <a:accent2>
          <a:srgbClr val="FF6600"/>
        </a:accent2>
        <a:accent3>
          <a:srgbClr val="C3AAAB"/>
        </a:accent3>
        <a:accent4>
          <a:srgbClr val="DADADA"/>
        </a:accent4>
        <a:accent5>
          <a:srgbClr val="FFADAA"/>
        </a:accent5>
        <a:accent6>
          <a:srgbClr val="E75C00"/>
        </a:accent6>
        <a:hlink>
          <a:srgbClr val="CC9900"/>
        </a:hlink>
        <a:folHlink>
          <a:srgbClr val="FF00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5">
        <a:dk1>
          <a:srgbClr val="666699"/>
        </a:dk1>
        <a:lt1>
          <a:srgbClr val="FFFFFF"/>
        </a:lt1>
        <a:dk2>
          <a:srgbClr val="000054"/>
        </a:dk2>
        <a:lt2>
          <a:srgbClr val="FFFFFF"/>
        </a:lt2>
        <a:accent1>
          <a:srgbClr val="3333FF"/>
        </a:accent1>
        <a:accent2>
          <a:srgbClr val="006699"/>
        </a:accent2>
        <a:accent3>
          <a:srgbClr val="AAAAB3"/>
        </a:accent3>
        <a:accent4>
          <a:srgbClr val="DADADA"/>
        </a:accent4>
        <a:accent5>
          <a:srgbClr val="ADADFF"/>
        </a:accent5>
        <a:accent6>
          <a:srgbClr val="005C8A"/>
        </a:accent6>
        <a:hlink>
          <a:srgbClr val="669900"/>
        </a:hlink>
        <a:folHlink>
          <a:srgbClr val="0000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6">
        <a:dk1>
          <a:srgbClr val="808080"/>
        </a:dk1>
        <a:lt1>
          <a:srgbClr val="FFFFFF"/>
        </a:lt1>
        <a:dk2>
          <a:srgbClr val="30054B"/>
        </a:dk2>
        <a:lt2>
          <a:srgbClr val="FFFFFF"/>
        </a:lt2>
        <a:accent1>
          <a:srgbClr val="797B9B"/>
        </a:accent1>
        <a:accent2>
          <a:srgbClr val="6B4FB1"/>
        </a:accent2>
        <a:accent3>
          <a:srgbClr val="ADAAB1"/>
        </a:accent3>
        <a:accent4>
          <a:srgbClr val="DADADA"/>
        </a:accent4>
        <a:accent5>
          <a:srgbClr val="BEBFCB"/>
        </a:accent5>
        <a:accent6>
          <a:srgbClr val="6047A0"/>
        </a:accent6>
        <a:hlink>
          <a:srgbClr val="7AACCE"/>
        </a:hlink>
        <a:folHlink>
          <a:srgbClr val="D8D8E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7">
        <a:dk1>
          <a:srgbClr val="808080"/>
        </a:dk1>
        <a:lt1>
          <a:srgbClr val="FFFFCC"/>
        </a:lt1>
        <a:dk2>
          <a:srgbClr val="29527B"/>
        </a:dk2>
        <a:lt2>
          <a:srgbClr val="FFFFFF"/>
        </a:lt2>
        <a:accent1>
          <a:srgbClr val="CCCC00"/>
        </a:accent1>
        <a:accent2>
          <a:srgbClr val="669999"/>
        </a:accent2>
        <a:accent3>
          <a:srgbClr val="ACB3BF"/>
        </a:accent3>
        <a:accent4>
          <a:srgbClr val="DADAAE"/>
        </a:accent4>
        <a:accent5>
          <a:srgbClr val="E2E2AA"/>
        </a:accent5>
        <a:accent6>
          <a:srgbClr val="5C8A8A"/>
        </a:accent6>
        <a:hlink>
          <a:srgbClr val="D8D8EC"/>
        </a:hlink>
        <a:folHlink>
          <a:srgbClr val="B2B2B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8">
        <a:dk1>
          <a:srgbClr val="666699"/>
        </a:dk1>
        <a:lt1>
          <a:srgbClr val="FFFFFF"/>
        </a:lt1>
        <a:dk2>
          <a:srgbClr val="476949"/>
        </a:dk2>
        <a:lt2>
          <a:srgbClr val="FFFFFF"/>
        </a:lt2>
        <a:accent1>
          <a:srgbClr val="CC6600"/>
        </a:accent1>
        <a:accent2>
          <a:srgbClr val="CC9900"/>
        </a:accent2>
        <a:accent3>
          <a:srgbClr val="B1B9B1"/>
        </a:accent3>
        <a:accent4>
          <a:srgbClr val="DADADA"/>
        </a:accent4>
        <a:accent5>
          <a:srgbClr val="E2B8AA"/>
        </a:accent5>
        <a:accent6>
          <a:srgbClr val="B98A00"/>
        </a:accent6>
        <a:hlink>
          <a:srgbClr val="669900"/>
        </a:hlink>
        <a:folHlink>
          <a:srgbClr val="A452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9">
        <a:dk1>
          <a:srgbClr val="000000"/>
        </a:dk1>
        <a:lt1>
          <a:srgbClr val="FFFFFF"/>
        </a:lt1>
        <a:dk2>
          <a:srgbClr val="7C1302"/>
        </a:dk2>
        <a:lt2>
          <a:srgbClr val="CC9900"/>
        </a:lt2>
        <a:accent1>
          <a:srgbClr val="CC9900"/>
        </a:accent1>
        <a:accent2>
          <a:srgbClr val="CC3300"/>
        </a:accent2>
        <a:accent3>
          <a:srgbClr val="FFFFFF"/>
        </a:accent3>
        <a:accent4>
          <a:srgbClr val="000000"/>
        </a:accent4>
        <a:accent5>
          <a:srgbClr val="E2CAAA"/>
        </a:accent5>
        <a:accent6>
          <a:srgbClr val="B92D00"/>
        </a:accent6>
        <a:hlink>
          <a:srgbClr val="808080"/>
        </a:hlink>
        <a:folHlink>
          <a:srgbClr val="CC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íť 10">
        <a:dk1>
          <a:srgbClr val="000000"/>
        </a:dk1>
        <a:lt1>
          <a:srgbClr val="FFFFFF"/>
        </a:lt1>
        <a:dk2>
          <a:srgbClr val="330066"/>
        </a:dk2>
        <a:lt2>
          <a:srgbClr val="808080"/>
        </a:lt2>
        <a:accent1>
          <a:srgbClr val="CCCC00"/>
        </a:accent1>
        <a:accent2>
          <a:srgbClr val="669999"/>
        </a:accent2>
        <a:accent3>
          <a:srgbClr val="FFFFFF"/>
        </a:accent3>
        <a:accent4>
          <a:srgbClr val="000000"/>
        </a:accent4>
        <a:accent5>
          <a:srgbClr val="E2E2AA"/>
        </a:accent5>
        <a:accent6>
          <a:srgbClr val="5C8A8A"/>
        </a:accent6>
        <a:hlink>
          <a:srgbClr val="7E9CE8"/>
        </a:hlink>
        <a:folHlink>
          <a:srgbClr val="D8D8E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Network</Template>
  <TotalTime>73</TotalTime>
  <Words>296</Words>
  <Application>Microsoft Office PowerPoint</Application>
  <PresentationFormat>Předvádění na obrazovce (4:3)</PresentationFormat>
  <Paragraphs>51</Paragraphs>
  <Slides>10</Slides>
  <Notes>2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5" baseType="lpstr">
      <vt:lpstr>Arial</vt:lpstr>
      <vt:lpstr>Wingdings</vt:lpstr>
      <vt:lpstr>Calibri</vt:lpstr>
      <vt:lpstr>Times New Roman</vt:lpstr>
      <vt:lpstr>Síť</vt:lpstr>
      <vt:lpstr>Snímek 1</vt:lpstr>
      <vt:lpstr>Snímek 2</vt:lpstr>
      <vt:lpstr>Hospodářský proces</vt:lpstr>
      <vt:lpstr>Snímek 4</vt:lpstr>
      <vt:lpstr>Snímek 5</vt:lpstr>
      <vt:lpstr>Části hospodářského procesu</vt:lpstr>
      <vt:lpstr>Složky hospodářského procesu</vt:lpstr>
      <vt:lpstr>Snímek 8</vt:lpstr>
      <vt:lpstr>Hospodářství</vt:lpstr>
      <vt:lpstr>LITERATURA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Hospodářský proces</dc:title>
  <dc:creator>gabeka</dc:creator>
  <cp:lastModifiedBy>Dum</cp:lastModifiedBy>
  <cp:revision>19</cp:revision>
  <dcterms:created xsi:type="dcterms:W3CDTF">2013-10-01T19:38:42Z</dcterms:created>
  <dcterms:modified xsi:type="dcterms:W3CDTF">2014-06-25T16:21:53Z</dcterms:modified>
</cp:coreProperties>
</file>