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4" r:id="rId1"/>
  </p:sldMasterIdLst>
  <p:sldIdLst>
    <p:sldId id="264" r:id="rId2"/>
    <p:sldId id="261" r:id="rId3"/>
    <p:sldId id="265" r:id="rId4"/>
    <p:sldId id="256" r:id="rId5"/>
    <p:sldId id="257" r:id="rId6"/>
    <p:sldId id="258" r:id="rId7"/>
    <p:sldId id="267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image" Target="../media/image14.wmf"/><Relationship Id="rId4" Type="http://schemas.openxmlformats.org/officeDocument/2006/relationships/image" Target="../media/image1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image" Target="../media/image14.wmf"/><Relationship Id="rId4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139E23-D633-41A5-806F-49BAE4B2FAD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E62A691-A4AC-4413-BAEC-E480AD2C9815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BÝT</a:t>
          </a:r>
          <a:endParaRPr lang="cs-CZ" dirty="0">
            <a:solidFill>
              <a:srgbClr val="C00000"/>
            </a:solidFill>
          </a:endParaRPr>
        </a:p>
      </dgm:t>
    </dgm:pt>
    <dgm:pt modelId="{1C056B4E-06D6-46CA-B241-CDBE48952C13}" type="parTrans" cxnId="{F8B11475-9260-4AF3-B329-0653E8A6767A}">
      <dgm:prSet/>
      <dgm:spPr/>
      <dgm:t>
        <a:bodyPr/>
        <a:lstStyle/>
        <a:p>
          <a:endParaRPr lang="cs-CZ"/>
        </a:p>
      </dgm:t>
    </dgm:pt>
    <dgm:pt modelId="{D080DB4B-7F7C-4E21-A1B8-9F126ADFFD29}" type="sibTrans" cxnId="{F8B11475-9260-4AF3-B329-0653E8A6767A}">
      <dgm:prSet/>
      <dgm:spPr/>
      <dgm:t>
        <a:bodyPr/>
        <a:lstStyle/>
        <a:p>
          <a:endParaRPr lang="cs-CZ"/>
        </a:p>
      </dgm:t>
    </dgm:pt>
    <dgm:pt modelId="{13C25817-42AE-4C65-A9FE-92B129189436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BYDLIT</a:t>
          </a:r>
          <a:endParaRPr lang="cs-CZ" dirty="0">
            <a:solidFill>
              <a:srgbClr val="C00000"/>
            </a:solidFill>
          </a:endParaRPr>
        </a:p>
      </dgm:t>
    </dgm:pt>
    <dgm:pt modelId="{27F2D47C-86B3-4E5E-8DE2-CBE3E18BBC3B}" type="parTrans" cxnId="{8185FC4D-62F0-4420-8105-28C5D7EAC93A}">
      <dgm:prSet/>
      <dgm:spPr/>
      <dgm:t>
        <a:bodyPr/>
        <a:lstStyle/>
        <a:p>
          <a:endParaRPr lang="cs-CZ"/>
        </a:p>
      </dgm:t>
    </dgm:pt>
    <dgm:pt modelId="{5B658CD7-91CB-4B88-B3D8-D84CC1AA8555}" type="sibTrans" cxnId="{8185FC4D-62F0-4420-8105-28C5D7EAC93A}">
      <dgm:prSet/>
      <dgm:spPr/>
      <dgm:t>
        <a:bodyPr/>
        <a:lstStyle/>
        <a:p>
          <a:endParaRPr lang="cs-CZ"/>
        </a:p>
      </dgm:t>
    </dgm:pt>
    <dgm:pt modelId="{677CD765-7B6B-4A1E-B496-7F50BE3548C2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OBYVATEL</a:t>
          </a:r>
          <a:endParaRPr lang="cs-CZ" dirty="0">
            <a:solidFill>
              <a:srgbClr val="C00000"/>
            </a:solidFill>
          </a:endParaRPr>
        </a:p>
      </dgm:t>
    </dgm:pt>
    <dgm:pt modelId="{002DC67A-A2FD-4A04-B7B5-F34A8055D923}" type="parTrans" cxnId="{453CE9BA-7D8E-47F3-AFBF-AD04747EA5FF}">
      <dgm:prSet/>
      <dgm:spPr/>
      <dgm:t>
        <a:bodyPr/>
        <a:lstStyle/>
        <a:p>
          <a:endParaRPr lang="cs-CZ"/>
        </a:p>
      </dgm:t>
    </dgm:pt>
    <dgm:pt modelId="{C19AF661-694A-4677-892E-99C247AA5425}" type="sibTrans" cxnId="{453CE9BA-7D8E-47F3-AFBF-AD04747EA5FF}">
      <dgm:prSet/>
      <dgm:spPr/>
      <dgm:t>
        <a:bodyPr/>
        <a:lstStyle/>
        <a:p>
          <a:endParaRPr lang="cs-CZ"/>
        </a:p>
      </dgm:t>
    </dgm:pt>
    <dgm:pt modelId="{7B989EE8-B81C-4E0A-B352-8851C120D679}">
      <dgm:prSet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BYT</a:t>
          </a:r>
          <a:endParaRPr lang="cs-CZ" dirty="0">
            <a:solidFill>
              <a:srgbClr val="C00000"/>
            </a:solidFill>
          </a:endParaRPr>
        </a:p>
      </dgm:t>
    </dgm:pt>
    <dgm:pt modelId="{AE55C399-2929-42A6-82C0-CDF3C8645BC0}" type="parTrans" cxnId="{F483B49D-8C76-4ABA-9B69-182909C60732}">
      <dgm:prSet/>
      <dgm:spPr/>
      <dgm:t>
        <a:bodyPr/>
        <a:lstStyle/>
        <a:p>
          <a:endParaRPr lang="cs-CZ"/>
        </a:p>
      </dgm:t>
    </dgm:pt>
    <dgm:pt modelId="{A803E638-BCA7-4F99-BA0A-DBB9CC609D03}" type="sibTrans" cxnId="{F483B49D-8C76-4ABA-9B69-182909C60732}">
      <dgm:prSet/>
      <dgm:spPr/>
      <dgm:t>
        <a:bodyPr/>
        <a:lstStyle/>
        <a:p>
          <a:endParaRPr lang="cs-CZ"/>
        </a:p>
      </dgm:t>
    </dgm:pt>
    <dgm:pt modelId="{0312D5D5-41CC-4D0A-B92B-EFDB05E27080}" type="pres">
      <dgm:prSet presAssocID="{0E139E23-D633-41A5-806F-49BAE4B2FAD9}" presName="linearFlow" presStyleCnt="0">
        <dgm:presLayoutVars>
          <dgm:dir/>
          <dgm:resizeHandles val="exact"/>
        </dgm:presLayoutVars>
      </dgm:prSet>
      <dgm:spPr/>
    </dgm:pt>
    <dgm:pt modelId="{51EBEDA6-67BD-42D7-9300-9FBF6B5B2A21}" type="pres">
      <dgm:prSet presAssocID="{9E62A691-A4AC-4413-BAEC-E480AD2C9815}" presName="composite" presStyleCnt="0"/>
      <dgm:spPr/>
    </dgm:pt>
    <dgm:pt modelId="{C3C26057-0155-4F75-AFBB-F57714E68F1B}" type="pres">
      <dgm:prSet presAssocID="{9E62A691-A4AC-4413-BAEC-E480AD2C9815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30E5EDC-FFD4-4C3D-8D3A-07D04C4F92A0}" type="pres">
      <dgm:prSet presAssocID="{9E62A691-A4AC-4413-BAEC-E480AD2C9815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00E1A9-8940-4E9B-9B36-C654051A6621}" type="pres">
      <dgm:prSet presAssocID="{D080DB4B-7F7C-4E21-A1B8-9F126ADFFD29}" presName="spacing" presStyleCnt="0"/>
      <dgm:spPr/>
    </dgm:pt>
    <dgm:pt modelId="{E18A0A59-E9C2-45CB-8EF9-2159B629EA74}" type="pres">
      <dgm:prSet presAssocID="{13C25817-42AE-4C65-A9FE-92B129189436}" presName="composite" presStyleCnt="0"/>
      <dgm:spPr/>
    </dgm:pt>
    <dgm:pt modelId="{195A28BF-0370-4139-BA72-2ACDA21B0C8D}" type="pres">
      <dgm:prSet presAssocID="{13C25817-42AE-4C65-A9FE-92B129189436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E76E5EEF-7A14-455D-8C04-033506ECFCB6}" type="pres">
      <dgm:prSet presAssocID="{13C25817-42AE-4C65-A9FE-92B129189436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B21929-0231-4855-9C5A-D1DBCD5E4B25}" type="pres">
      <dgm:prSet presAssocID="{5B658CD7-91CB-4B88-B3D8-D84CC1AA8555}" presName="spacing" presStyleCnt="0"/>
      <dgm:spPr/>
    </dgm:pt>
    <dgm:pt modelId="{0A396736-CDAC-4435-8626-6F89D18613A6}" type="pres">
      <dgm:prSet presAssocID="{677CD765-7B6B-4A1E-B496-7F50BE3548C2}" presName="composite" presStyleCnt="0"/>
      <dgm:spPr/>
    </dgm:pt>
    <dgm:pt modelId="{6A9A53D0-79B2-4853-B1F2-2478EA16FA42}" type="pres">
      <dgm:prSet presAssocID="{677CD765-7B6B-4A1E-B496-7F50BE3548C2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4A7A30D3-C870-4E12-9817-7FAA0ED5C7A0}" type="pres">
      <dgm:prSet presAssocID="{677CD765-7B6B-4A1E-B496-7F50BE3548C2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92EDE5-2467-4EE8-9E96-53D75FD65116}" type="pres">
      <dgm:prSet presAssocID="{C19AF661-694A-4677-892E-99C247AA5425}" presName="spacing" presStyleCnt="0"/>
      <dgm:spPr/>
    </dgm:pt>
    <dgm:pt modelId="{A3626979-B84B-47FC-8451-5BB2330BDDCB}" type="pres">
      <dgm:prSet presAssocID="{7B989EE8-B81C-4E0A-B352-8851C120D679}" presName="composite" presStyleCnt="0"/>
      <dgm:spPr/>
    </dgm:pt>
    <dgm:pt modelId="{5AF22BF0-4213-4C19-BB92-75F17475E83F}" type="pres">
      <dgm:prSet presAssocID="{7B989EE8-B81C-4E0A-B352-8851C120D679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9CF83238-87AA-49BC-AB5A-2D7344B14984}" type="pres">
      <dgm:prSet presAssocID="{7B989EE8-B81C-4E0A-B352-8851C120D679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A5A11A-7216-410F-A2EA-DE332DB484A1}" type="presOf" srcId="{7B989EE8-B81C-4E0A-B352-8851C120D679}" destId="{9CF83238-87AA-49BC-AB5A-2D7344B14984}" srcOrd="0" destOrd="0" presId="urn:microsoft.com/office/officeart/2005/8/layout/vList3"/>
    <dgm:cxn modelId="{F483B49D-8C76-4ABA-9B69-182909C60732}" srcId="{0E139E23-D633-41A5-806F-49BAE4B2FAD9}" destId="{7B989EE8-B81C-4E0A-B352-8851C120D679}" srcOrd="3" destOrd="0" parTransId="{AE55C399-2929-42A6-82C0-CDF3C8645BC0}" sibTransId="{A803E638-BCA7-4F99-BA0A-DBB9CC609D03}"/>
    <dgm:cxn modelId="{F8B11475-9260-4AF3-B329-0653E8A6767A}" srcId="{0E139E23-D633-41A5-806F-49BAE4B2FAD9}" destId="{9E62A691-A4AC-4413-BAEC-E480AD2C9815}" srcOrd="0" destOrd="0" parTransId="{1C056B4E-06D6-46CA-B241-CDBE48952C13}" sibTransId="{D080DB4B-7F7C-4E21-A1B8-9F126ADFFD29}"/>
    <dgm:cxn modelId="{453CE9BA-7D8E-47F3-AFBF-AD04747EA5FF}" srcId="{0E139E23-D633-41A5-806F-49BAE4B2FAD9}" destId="{677CD765-7B6B-4A1E-B496-7F50BE3548C2}" srcOrd="2" destOrd="0" parTransId="{002DC67A-A2FD-4A04-B7B5-F34A8055D923}" sibTransId="{C19AF661-694A-4677-892E-99C247AA5425}"/>
    <dgm:cxn modelId="{E42DC41F-C7E2-40B8-AD60-4C5921DC5716}" type="presOf" srcId="{677CD765-7B6B-4A1E-B496-7F50BE3548C2}" destId="{4A7A30D3-C870-4E12-9817-7FAA0ED5C7A0}" srcOrd="0" destOrd="0" presId="urn:microsoft.com/office/officeart/2005/8/layout/vList3"/>
    <dgm:cxn modelId="{39F615DA-9FEE-4AF9-8C92-241575D76A68}" type="presOf" srcId="{9E62A691-A4AC-4413-BAEC-E480AD2C9815}" destId="{430E5EDC-FFD4-4C3D-8D3A-07D04C4F92A0}" srcOrd="0" destOrd="0" presId="urn:microsoft.com/office/officeart/2005/8/layout/vList3"/>
    <dgm:cxn modelId="{8185FC4D-62F0-4420-8105-28C5D7EAC93A}" srcId="{0E139E23-D633-41A5-806F-49BAE4B2FAD9}" destId="{13C25817-42AE-4C65-A9FE-92B129189436}" srcOrd="1" destOrd="0" parTransId="{27F2D47C-86B3-4E5E-8DE2-CBE3E18BBC3B}" sibTransId="{5B658CD7-91CB-4B88-B3D8-D84CC1AA8555}"/>
    <dgm:cxn modelId="{EB8646B5-4088-4381-A06D-B596E9AB3700}" type="presOf" srcId="{13C25817-42AE-4C65-A9FE-92B129189436}" destId="{E76E5EEF-7A14-455D-8C04-033506ECFCB6}" srcOrd="0" destOrd="0" presId="urn:microsoft.com/office/officeart/2005/8/layout/vList3"/>
    <dgm:cxn modelId="{F00A905F-E7D7-4F17-8C94-2D960F7FA639}" type="presOf" srcId="{0E139E23-D633-41A5-806F-49BAE4B2FAD9}" destId="{0312D5D5-41CC-4D0A-B92B-EFDB05E27080}" srcOrd="0" destOrd="0" presId="urn:microsoft.com/office/officeart/2005/8/layout/vList3"/>
    <dgm:cxn modelId="{CBFCF3B5-A5BE-4C3E-B4F6-99C95CFA57AC}" type="presParOf" srcId="{0312D5D5-41CC-4D0A-B92B-EFDB05E27080}" destId="{51EBEDA6-67BD-42D7-9300-9FBF6B5B2A21}" srcOrd="0" destOrd="0" presId="urn:microsoft.com/office/officeart/2005/8/layout/vList3"/>
    <dgm:cxn modelId="{3060A97A-A7B8-433D-848A-CF2658104F1D}" type="presParOf" srcId="{51EBEDA6-67BD-42D7-9300-9FBF6B5B2A21}" destId="{C3C26057-0155-4F75-AFBB-F57714E68F1B}" srcOrd="0" destOrd="0" presId="urn:microsoft.com/office/officeart/2005/8/layout/vList3"/>
    <dgm:cxn modelId="{D0C28B28-3C68-49A4-A98F-75FAA591BBB9}" type="presParOf" srcId="{51EBEDA6-67BD-42D7-9300-9FBF6B5B2A21}" destId="{430E5EDC-FFD4-4C3D-8D3A-07D04C4F92A0}" srcOrd="1" destOrd="0" presId="urn:microsoft.com/office/officeart/2005/8/layout/vList3"/>
    <dgm:cxn modelId="{8A715C46-DC14-4A1F-B74D-FCA8F7C6255B}" type="presParOf" srcId="{0312D5D5-41CC-4D0A-B92B-EFDB05E27080}" destId="{A300E1A9-8940-4E9B-9B36-C654051A6621}" srcOrd="1" destOrd="0" presId="urn:microsoft.com/office/officeart/2005/8/layout/vList3"/>
    <dgm:cxn modelId="{FE1B3755-9548-42CA-8B95-E6B134AB2337}" type="presParOf" srcId="{0312D5D5-41CC-4D0A-B92B-EFDB05E27080}" destId="{E18A0A59-E9C2-45CB-8EF9-2159B629EA74}" srcOrd="2" destOrd="0" presId="urn:microsoft.com/office/officeart/2005/8/layout/vList3"/>
    <dgm:cxn modelId="{7DE957AC-3903-488B-9B6C-026C8D89DF3C}" type="presParOf" srcId="{E18A0A59-E9C2-45CB-8EF9-2159B629EA74}" destId="{195A28BF-0370-4139-BA72-2ACDA21B0C8D}" srcOrd="0" destOrd="0" presId="urn:microsoft.com/office/officeart/2005/8/layout/vList3"/>
    <dgm:cxn modelId="{29282F0A-CCA7-461A-B789-71B712D134D5}" type="presParOf" srcId="{E18A0A59-E9C2-45CB-8EF9-2159B629EA74}" destId="{E76E5EEF-7A14-455D-8C04-033506ECFCB6}" srcOrd="1" destOrd="0" presId="urn:microsoft.com/office/officeart/2005/8/layout/vList3"/>
    <dgm:cxn modelId="{0AF26D52-2BFF-4A0F-A86F-BA9474CAF38C}" type="presParOf" srcId="{0312D5D5-41CC-4D0A-B92B-EFDB05E27080}" destId="{85B21929-0231-4855-9C5A-D1DBCD5E4B25}" srcOrd="3" destOrd="0" presId="urn:microsoft.com/office/officeart/2005/8/layout/vList3"/>
    <dgm:cxn modelId="{8B7BA85D-34D9-42D1-8901-01B09C041885}" type="presParOf" srcId="{0312D5D5-41CC-4D0A-B92B-EFDB05E27080}" destId="{0A396736-CDAC-4435-8626-6F89D18613A6}" srcOrd="4" destOrd="0" presId="urn:microsoft.com/office/officeart/2005/8/layout/vList3"/>
    <dgm:cxn modelId="{8E18AD8E-6287-4D6F-9974-4C78B6B9DE07}" type="presParOf" srcId="{0A396736-CDAC-4435-8626-6F89D18613A6}" destId="{6A9A53D0-79B2-4853-B1F2-2478EA16FA42}" srcOrd="0" destOrd="0" presId="urn:microsoft.com/office/officeart/2005/8/layout/vList3"/>
    <dgm:cxn modelId="{BC8FB2BE-5D6E-4B4A-B662-14A83FDA88C0}" type="presParOf" srcId="{0A396736-CDAC-4435-8626-6F89D18613A6}" destId="{4A7A30D3-C870-4E12-9817-7FAA0ED5C7A0}" srcOrd="1" destOrd="0" presId="urn:microsoft.com/office/officeart/2005/8/layout/vList3"/>
    <dgm:cxn modelId="{1CE5FCBA-B4CA-404C-86C7-846CBFDC46FB}" type="presParOf" srcId="{0312D5D5-41CC-4D0A-B92B-EFDB05E27080}" destId="{9E92EDE5-2467-4EE8-9E96-53D75FD65116}" srcOrd="5" destOrd="0" presId="urn:microsoft.com/office/officeart/2005/8/layout/vList3"/>
    <dgm:cxn modelId="{AF67406B-7BB4-4AB5-83C0-3AE756D9A4B1}" type="presParOf" srcId="{0312D5D5-41CC-4D0A-B92B-EFDB05E27080}" destId="{A3626979-B84B-47FC-8451-5BB2330BDDCB}" srcOrd="6" destOrd="0" presId="urn:microsoft.com/office/officeart/2005/8/layout/vList3"/>
    <dgm:cxn modelId="{D190D17B-39C5-4026-BE80-DBC01E8D5BD0}" type="presParOf" srcId="{A3626979-B84B-47FC-8451-5BB2330BDDCB}" destId="{5AF22BF0-4213-4C19-BB92-75F17475E83F}" srcOrd="0" destOrd="0" presId="urn:microsoft.com/office/officeart/2005/8/layout/vList3"/>
    <dgm:cxn modelId="{CA112190-E45E-43FC-8738-B8BE561146BD}" type="presParOf" srcId="{A3626979-B84B-47FC-8451-5BB2330BDDCB}" destId="{9CF83238-87AA-49BC-AB5A-2D7344B1498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88962D-99F9-4C64-8756-1EBCBC4A1E0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4139F3A0-602E-416B-996E-D01759F5DA7A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PŘÍBYTEK</a:t>
          </a:r>
          <a:r>
            <a:rPr lang="cs-CZ" dirty="0" smtClean="0">
              <a:solidFill>
                <a:srgbClr val="FFC000"/>
              </a:solidFill>
            </a:rPr>
            <a:t> </a:t>
          </a:r>
          <a:endParaRPr lang="cs-CZ" dirty="0">
            <a:solidFill>
              <a:srgbClr val="FFC000"/>
            </a:solidFill>
          </a:endParaRPr>
        </a:p>
      </dgm:t>
    </dgm:pt>
    <dgm:pt modelId="{75B3D849-66C7-43C5-A326-360EA8760588}" type="parTrans" cxnId="{EE922BCD-5B70-4B23-AEDA-4769A20E5394}">
      <dgm:prSet/>
      <dgm:spPr/>
      <dgm:t>
        <a:bodyPr/>
        <a:lstStyle/>
        <a:p>
          <a:endParaRPr lang="cs-CZ"/>
        </a:p>
      </dgm:t>
    </dgm:pt>
    <dgm:pt modelId="{03553DFD-3C4B-49EF-9B31-22BF82A8B8F9}" type="sibTrans" cxnId="{EE922BCD-5B70-4B23-AEDA-4769A20E5394}">
      <dgm:prSet/>
      <dgm:spPr/>
      <dgm:t>
        <a:bodyPr/>
        <a:lstStyle/>
        <a:p>
          <a:endParaRPr lang="cs-CZ"/>
        </a:p>
      </dgm:t>
    </dgm:pt>
    <dgm:pt modelId="{D8C169E5-4831-4B41-91FF-ABC06FA8C93B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NÁBYTEK</a:t>
          </a:r>
          <a:endParaRPr lang="cs-CZ" dirty="0">
            <a:solidFill>
              <a:srgbClr val="C00000"/>
            </a:solidFill>
          </a:endParaRPr>
        </a:p>
      </dgm:t>
    </dgm:pt>
    <dgm:pt modelId="{1D83765D-058D-46B0-AACC-F02575F6FA01}" type="parTrans" cxnId="{640E4A5A-80D3-49BA-847B-995AB84D9856}">
      <dgm:prSet/>
      <dgm:spPr/>
      <dgm:t>
        <a:bodyPr/>
        <a:lstStyle/>
        <a:p>
          <a:endParaRPr lang="cs-CZ"/>
        </a:p>
      </dgm:t>
    </dgm:pt>
    <dgm:pt modelId="{CC335C0E-3896-4539-9890-CC0BCC80DA2A}" type="sibTrans" cxnId="{640E4A5A-80D3-49BA-847B-995AB84D9856}">
      <dgm:prSet/>
      <dgm:spPr/>
      <dgm:t>
        <a:bodyPr/>
        <a:lstStyle/>
        <a:p>
          <a:endParaRPr lang="cs-CZ"/>
        </a:p>
      </dgm:t>
    </dgm:pt>
    <dgm:pt modelId="{8A3264BA-F9F4-488E-9B37-DA1E4C49F06B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DOBYTEK</a:t>
          </a:r>
          <a:endParaRPr lang="cs-CZ" dirty="0">
            <a:solidFill>
              <a:srgbClr val="C00000"/>
            </a:solidFill>
          </a:endParaRPr>
        </a:p>
      </dgm:t>
    </dgm:pt>
    <dgm:pt modelId="{51427416-D877-44D9-9C61-2AD207EAC31D}" type="parTrans" cxnId="{C2F05FFC-9ACE-4321-8718-DDD161910BAD}">
      <dgm:prSet/>
      <dgm:spPr/>
      <dgm:t>
        <a:bodyPr/>
        <a:lstStyle/>
        <a:p>
          <a:endParaRPr lang="cs-CZ"/>
        </a:p>
      </dgm:t>
    </dgm:pt>
    <dgm:pt modelId="{53F4BC68-B534-470C-84EB-911CFCAB037B}" type="sibTrans" cxnId="{C2F05FFC-9ACE-4321-8718-DDD161910BAD}">
      <dgm:prSet/>
      <dgm:spPr/>
      <dgm:t>
        <a:bodyPr/>
        <a:lstStyle/>
        <a:p>
          <a:endParaRPr lang="cs-CZ"/>
        </a:p>
      </dgm:t>
    </dgm:pt>
    <dgm:pt modelId="{CA5A51AB-B609-48B2-A756-548F94542725}">
      <dgm:prSet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ZBYTEK</a:t>
          </a:r>
          <a:endParaRPr lang="cs-CZ" dirty="0">
            <a:solidFill>
              <a:srgbClr val="C00000"/>
            </a:solidFill>
          </a:endParaRPr>
        </a:p>
      </dgm:t>
    </dgm:pt>
    <dgm:pt modelId="{5BC82C1E-1DA3-4120-808B-3822B5BFFCEA}" type="parTrans" cxnId="{95366122-0648-4D7C-B9E4-41F05F1FC32E}">
      <dgm:prSet/>
      <dgm:spPr/>
      <dgm:t>
        <a:bodyPr/>
        <a:lstStyle/>
        <a:p>
          <a:endParaRPr lang="cs-CZ"/>
        </a:p>
      </dgm:t>
    </dgm:pt>
    <dgm:pt modelId="{F18CEB48-DEFC-46D4-B2A8-8EBC94593A72}" type="sibTrans" cxnId="{95366122-0648-4D7C-B9E4-41F05F1FC32E}">
      <dgm:prSet/>
      <dgm:spPr/>
      <dgm:t>
        <a:bodyPr/>
        <a:lstStyle/>
        <a:p>
          <a:endParaRPr lang="cs-CZ"/>
        </a:p>
      </dgm:t>
    </dgm:pt>
    <dgm:pt modelId="{A887C6A6-EA06-4E52-B2F0-5046C6985E39}" type="pres">
      <dgm:prSet presAssocID="{5B88962D-99F9-4C64-8756-1EBCBC4A1E0E}" presName="linearFlow" presStyleCnt="0">
        <dgm:presLayoutVars>
          <dgm:dir/>
          <dgm:resizeHandles val="exact"/>
        </dgm:presLayoutVars>
      </dgm:prSet>
      <dgm:spPr/>
    </dgm:pt>
    <dgm:pt modelId="{9D27CFC4-380B-423F-B2C7-EEB692FCFD17}" type="pres">
      <dgm:prSet presAssocID="{4139F3A0-602E-416B-996E-D01759F5DA7A}" presName="composite" presStyleCnt="0"/>
      <dgm:spPr/>
    </dgm:pt>
    <dgm:pt modelId="{A217FB1B-747A-448D-B918-E24BEEF84A47}" type="pres">
      <dgm:prSet presAssocID="{4139F3A0-602E-416B-996E-D01759F5DA7A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F17DD130-C758-4EE1-9782-54ED73A488FA}" type="pres">
      <dgm:prSet presAssocID="{4139F3A0-602E-416B-996E-D01759F5DA7A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3FBB27-61A9-4BDA-B9D0-14272E8B73E0}" type="pres">
      <dgm:prSet presAssocID="{03553DFD-3C4B-49EF-9B31-22BF82A8B8F9}" presName="spacing" presStyleCnt="0"/>
      <dgm:spPr/>
    </dgm:pt>
    <dgm:pt modelId="{7032DB68-73A8-4D25-A7EF-0623FA258141}" type="pres">
      <dgm:prSet presAssocID="{D8C169E5-4831-4B41-91FF-ABC06FA8C93B}" presName="composite" presStyleCnt="0"/>
      <dgm:spPr/>
    </dgm:pt>
    <dgm:pt modelId="{F0EEBB46-F119-49D5-A414-2596173DE412}" type="pres">
      <dgm:prSet presAssocID="{D8C169E5-4831-4B41-91FF-ABC06FA8C93B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1579B800-C547-4395-9749-A358E4BA1EFC}" type="pres">
      <dgm:prSet presAssocID="{D8C169E5-4831-4B41-91FF-ABC06FA8C93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73A8BA-FE5E-4878-A5B2-F8197CA393C0}" type="pres">
      <dgm:prSet presAssocID="{CC335C0E-3896-4539-9890-CC0BCC80DA2A}" presName="spacing" presStyleCnt="0"/>
      <dgm:spPr/>
    </dgm:pt>
    <dgm:pt modelId="{5CAC96AD-917F-4D8D-8309-92392BDBFEDB}" type="pres">
      <dgm:prSet presAssocID="{8A3264BA-F9F4-488E-9B37-DA1E4C49F06B}" presName="composite" presStyleCnt="0"/>
      <dgm:spPr/>
    </dgm:pt>
    <dgm:pt modelId="{822A98ED-4C6A-444F-B2D4-C78644680D9F}" type="pres">
      <dgm:prSet presAssocID="{8A3264BA-F9F4-488E-9B37-DA1E4C49F06B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F8BA1702-DF9C-4ACF-9FCD-D2AE1AFC14BE}" type="pres">
      <dgm:prSet presAssocID="{8A3264BA-F9F4-488E-9B37-DA1E4C49F06B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D0329D-8240-4D30-9785-BE4B0F6BA602}" type="pres">
      <dgm:prSet presAssocID="{53F4BC68-B534-470C-84EB-911CFCAB037B}" presName="spacing" presStyleCnt="0"/>
      <dgm:spPr/>
    </dgm:pt>
    <dgm:pt modelId="{BC1DD54D-5E8E-4942-94EA-37A9E667400A}" type="pres">
      <dgm:prSet presAssocID="{CA5A51AB-B609-48B2-A756-548F94542725}" presName="composite" presStyleCnt="0"/>
      <dgm:spPr/>
    </dgm:pt>
    <dgm:pt modelId="{854F3B8E-4683-415B-AE31-841E877AE57A}" type="pres">
      <dgm:prSet presAssocID="{CA5A51AB-B609-48B2-A756-548F94542725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1D9FA9C1-875C-4C41-A6A0-0A2C36184EE1}" type="pres">
      <dgm:prSet presAssocID="{CA5A51AB-B609-48B2-A756-548F94542725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922BCD-5B70-4B23-AEDA-4769A20E5394}" srcId="{5B88962D-99F9-4C64-8756-1EBCBC4A1E0E}" destId="{4139F3A0-602E-416B-996E-D01759F5DA7A}" srcOrd="0" destOrd="0" parTransId="{75B3D849-66C7-43C5-A326-360EA8760588}" sibTransId="{03553DFD-3C4B-49EF-9B31-22BF82A8B8F9}"/>
    <dgm:cxn modelId="{32A196C8-3A67-4D10-94ED-2CA274ACC1C0}" type="presOf" srcId="{CA5A51AB-B609-48B2-A756-548F94542725}" destId="{1D9FA9C1-875C-4C41-A6A0-0A2C36184EE1}" srcOrd="0" destOrd="0" presId="urn:microsoft.com/office/officeart/2005/8/layout/vList3"/>
    <dgm:cxn modelId="{640E4A5A-80D3-49BA-847B-995AB84D9856}" srcId="{5B88962D-99F9-4C64-8756-1EBCBC4A1E0E}" destId="{D8C169E5-4831-4B41-91FF-ABC06FA8C93B}" srcOrd="1" destOrd="0" parTransId="{1D83765D-058D-46B0-AACC-F02575F6FA01}" sibTransId="{CC335C0E-3896-4539-9890-CC0BCC80DA2A}"/>
    <dgm:cxn modelId="{41C3642C-C2A3-4E9F-857C-F9A232918277}" type="presOf" srcId="{D8C169E5-4831-4B41-91FF-ABC06FA8C93B}" destId="{1579B800-C547-4395-9749-A358E4BA1EFC}" srcOrd="0" destOrd="0" presId="urn:microsoft.com/office/officeart/2005/8/layout/vList3"/>
    <dgm:cxn modelId="{7046B811-B088-4828-9674-A74AD44F28BE}" type="presOf" srcId="{8A3264BA-F9F4-488E-9B37-DA1E4C49F06B}" destId="{F8BA1702-DF9C-4ACF-9FCD-D2AE1AFC14BE}" srcOrd="0" destOrd="0" presId="urn:microsoft.com/office/officeart/2005/8/layout/vList3"/>
    <dgm:cxn modelId="{95366122-0648-4D7C-B9E4-41F05F1FC32E}" srcId="{5B88962D-99F9-4C64-8756-1EBCBC4A1E0E}" destId="{CA5A51AB-B609-48B2-A756-548F94542725}" srcOrd="3" destOrd="0" parTransId="{5BC82C1E-1DA3-4120-808B-3822B5BFFCEA}" sibTransId="{F18CEB48-DEFC-46D4-B2A8-8EBC94593A72}"/>
    <dgm:cxn modelId="{2D0E047A-35D7-4172-BFA5-B37D773C789C}" type="presOf" srcId="{4139F3A0-602E-416B-996E-D01759F5DA7A}" destId="{F17DD130-C758-4EE1-9782-54ED73A488FA}" srcOrd="0" destOrd="0" presId="urn:microsoft.com/office/officeart/2005/8/layout/vList3"/>
    <dgm:cxn modelId="{C2F05FFC-9ACE-4321-8718-DDD161910BAD}" srcId="{5B88962D-99F9-4C64-8756-1EBCBC4A1E0E}" destId="{8A3264BA-F9F4-488E-9B37-DA1E4C49F06B}" srcOrd="2" destOrd="0" parTransId="{51427416-D877-44D9-9C61-2AD207EAC31D}" sibTransId="{53F4BC68-B534-470C-84EB-911CFCAB037B}"/>
    <dgm:cxn modelId="{342896C9-2784-4F5E-92A8-B12F820321B5}" type="presOf" srcId="{5B88962D-99F9-4C64-8756-1EBCBC4A1E0E}" destId="{A887C6A6-EA06-4E52-B2F0-5046C6985E39}" srcOrd="0" destOrd="0" presId="urn:microsoft.com/office/officeart/2005/8/layout/vList3"/>
    <dgm:cxn modelId="{5A1FA505-15AC-41E5-BF96-D8576E06CD34}" type="presParOf" srcId="{A887C6A6-EA06-4E52-B2F0-5046C6985E39}" destId="{9D27CFC4-380B-423F-B2C7-EEB692FCFD17}" srcOrd="0" destOrd="0" presId="urn:microsoft.com/office/officeart/2005/8/layout/vList3"/>
    <dgm:cxn modelId="{CA034122-B998-47F2-832E-1BC6DA15A2C9}" type="presParOf" srcId="{9D27CFC4-380B-423F-B2C7-EEB692FCFD17}" destId="{A217FB1B-747A-448D-B918-E24BEEF84A47}" srcOrd="0" destOrd="0" presId="urn:microsoft.com/office/officeart/2005/8/layout/vList3"/>
    <dgm:cxn modelId="{D22D9E32-9BD2-4B90-8C95-CD62B5092653}" type="presParOf" srcId="{9D27CFC4-380B-423F-B2C7-EEB692FCFD17}" destId="{F17DD130-C758-4EE1-9782-54ED73A488FA}" srcOrd="1" destOrd="0" presId="urn:microsoft.com/office/officeart/2005/8/layout/vList3"/>
    <dgm:cxn modelId="{540F7B33-6AEE-4512-849A-656AEC5DA1DE}" type="presParOf" srcId="{A887C6A6-EA06-4E52-B2F0-5046C6985E39}" destId="{BC3FBB27-61A9-4BDA-B9D0-14272E8B73E0}" srcOrd="1" destOrd="0" presId="urn:microsoft.com/office/officeart/2005/8/layout/vList3"/>
    <dgm:cxn modelId="{D68A8E24-B0CB-413E-9E42-D457754A1120}" type="presParOf" srcId="{A887C6A6-EA06-4E52-B2F0-5046C6985E39}" destId="{7032DB68-73A8-4D25-A7EF-0623FA258141}" srcOrd="2" destOrd="0" presId="urn:microsoft.com/office/officeart/2005/8/layout/vList3"/>
    <dgm:cxn modelId="{A67ABD11-BCBF-4F94-9BA0-E4753EDB9C3F}" type="presParOf" srcId="{7032DB68-73A8-4D25-A7EF-0623FA258141}" destId="{F0EEBB46-F119-49D5-A414-2596173DE412}" srcOrd="0" destOrd="0" presId="urn:microsoft.com/office/officeart/2005/8/layout/vList3"/>
    <dgm:cxn modelId="{E1CAFC0F-7668-4FF9-AB0A-276830C40A2E}" type="presParOf" srcId="{7032DB68-73A8-4D25-A7EF-0623FA258141}" destId="{1579B800-C547-4395-9749-A358E4BA1EFC}" srcOrd="1" destOrd="0" presId="urn:microsoft.com/office/officeart/2005/8/layout/vList3"/>
    <dgm:cxn modelId="{38146C3E-845B-4D16-B3D1-9C2BF99AFC69}" type="presParOf" srcId="{A887C6A6-EA06-4E52-B2F0-5046C6985E39}" destId="{8F73A8BA-FE5E-4878-A5B2-F8197CA393C0}" srcOrd="3" destOrd="0" presId="urn:microsoft.com/office/officeart/2005/8/layout/vList3"/>
    <dgm:cxn modelId="{CCA0353A-9EA4-48B8-9875-534CA212C7E7}" type="presParOf" srcId="{A887C6A6-EA06-4E52-B2F0-5046C6985E39}" destId="{5CAC96AD-917F-4D8D-8309-92392BDBFEDB}" srcOrd="4" destOrd="0" presId="urn:microsoft.com/office/officeart/2005/8/layout/vList3"/>
    <dgm:cxn modelId="{1E96EA3B-AC05-46BD-ACE1-1FE717ADBF1B}" type="presParOf" srcId="{5CAC96AD-917F-4D8D-8309-92392BDBFEDB}" destId="{822A98ED-4C6A-444F-B2D4-C78644680D9F}" srcOrd="0" destOrd="0" presId="urn:microsoft.com/office/officeart/2005/8/layout/vList3"/>
    <dgm:cxn modelId="{D2D1C9C8-4228-4022-8F0B-7ECABD377768}" type="presParOf" srcId="{5CAC96AD-917F-4D8D-8309-92392BDBFEDB}" destId="{F8BA1702-DF9C-4ACF-9FCD-D2AE1AFC14BE}" srcOrd="1" destOrd="0" presId="urn:microsoft.com/office/officeart/2005/8/layout/vList3"/>
    <dgm:cxn modelId="{CD2BC89D-F034-4134-B4F4-874E4629C445}" type="presParOf" srcId="{A887C6A6-EA06-4E52-B2F0-5046C6985E39}" destId="{48D0329D-8240-4D30-9785-BE4B0F6BA602}" srcOrd="5" destOrd="0" presId="urn:microsoft.com/office/officeart/2005/8/layout/vList3"/>
    <dgm:cxn modelId="{EB9EA920-9CF7-4F6A-B91A-BB872091ACFC}" type="presParOf" srcId="{A887C6A6-EA06-4E52-B2F0-5046C6985E39}" destId="{BC1DD54D-5E8E-4942-94EA-37A9E667400A}" srcOrd="6" destOrd="0" presId="urn:microsoft.com/office/officeart/2005/8/layout/vList3"/>
    <dgm:cxn modelId="{A3202C99-678B-4D93-AC35-9E132531AC48}" type="presParOf" srcId="{BC1DD54D-5E8E-4942-94EA-37A9E667400A}" destId="{854F3B8E-4683-415B-AE31-841E877AE57A}" srcOrd="0" destOrd="0" presId="urn:microsoft.com/office/officeart/2005/8/layout/vList3"/>
    <dgm:cxn modelId="{E0DED2C2-E4DF-4509-B927-161BAB699BA3}" type="presParOf" srcId="{BC1DD54D-5E8E-4942-94EA-37A9E667400A}" destId="{1D9FA9C1-875C-4C41-A6A0-0A2C36184EE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C25618-09A6-4BEE-804B-D3220923E5F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FE4C347-03B1-4479-89D0-B5D4079EA0C9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BYSTRÝ</a:t>
          </a:r>
          <a:endParaRPr lang="cs-CZ" dirty="0">
            <a:solidFill>
              <a:srgbClr val="C00000"/>
            </a:solidFill>
          </a:endParaRPr>
        </a:p>
      </dgm:t>
    </dgm:pt>
    <dgm:pt modelId="{5F737A99-6068-4054-A245-7BC2BA575562}" type="parTrans" cxnId="{73204049-0BB6-4F97-8CE1-321AE8E75AEF}">
      <dgm:prSet/>
      <dgm:spPr/>
      <dgm:t>
        <a:bodyPr/>
        <a:lstStyle/>
        <a:p>
          <a:endParaRPr lang="cs-CZ"/>
        </a:p>
      </dgm:t>
    </dgm:pt>
    <dgm:pt modelId="{CE767517-F60A-4DFD-A1B0-31950C4E8A4A}" type="sibTrans" cxnId="{73204049-0BB6-4F97-8CE1-321AE8E75AEF}">
      <dgm:prSet/>
      <dgm:spPr/>
      <dgm:t>
        <a:bodyPr/>
        <a:lstStyle/>
        <a:p>
          <a:endParaRPr lang="cs-CZ"/>
        </a:p>
      </dgm:t>
    </dgm:pt>
    <dgm:pt modelId="{51EF5342-47D6-4505-B412-8B84C1046836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BYLINA</a:t>
          </a:r>
          <a:endParaRPr lang="cs-CZ" dirty="0">
            <a:solidFill>
              <a:srgbClr val="C00000"/>
            </a:solidFill>
          </a:endParaRPr>
        </a:p>
      </dgm:t>
    </dgm:pt>
    <dgm:pt modelId="{429A86AF-AC98-4B96-A5FF-6DAFB36E45CF}" type="parTrans" cxnId="{EB0FC272-13C0-43E3-B70E-6E30041CC4A7}">
      <dgm:prSet/>
      <dgm:spPr/>
      <dgm:t>
        <a:bodyPr/>
        <a:lstStyle/>
        <a:p>
          <a:endParaRPr lang="cs-CZ"/>
        </a:p>
      </dgm:t>
    </dgm:pt>
    <dgm:pt modelId="{733348EA-4DFF-4452-8AFE-E105245328E6}" type="sibTrans" cxnId="{EB0FC272-13C0-43E3-B70E-6E30041CC4A7}">
      <dgm:prSet/>
      <dgm:spPr/>
      <dgm:t>
        <a:bodyPr/>
        <a:lstStyle/>
        <a:p>
          <a:endParaRPr lang="cs-CZ"/>
        </a:p>
      </dgm:t>
    </dgm:pt>
    <dgm:pt modelId="{6EDC149D-6154-4893-AEA8-A3591F9A9F09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KOBYLA</a:t>
          </a:r>
          <a:endParaRPr lang="cs-CZ" dirty="0">
            <a:solidFill>
              <a:srgbClr val="C00000"/>
            </a:solidFill>
          </a:endParaRPr>
        </a:p>
      </dgm:t>
    </dgm:pt>
    <dgm:pt modelId="{699FACA2-19EF-4F3E-A16F-852BEEFE4DD3}" type="parTrans" cxnId="{382EFBF3-4A6C-4906-909C-FC9884419281}">
      <dgm:prSet/>
      <dgm:spPr/>
      <dgm:t>
        <a:bodyPr/>
        <a:lstStyle/>
        <a:p>
          <a:endParaRPr lang="cs-CZ"/>
        </a:p>
      </dgm:t>
    </dgm:pt>
    <dgm:pt modelId="{DDABC2B1-E7A4-4A3C-8CF0-7888C6C55CCE}" type="sibTrans" cxnId="{382EFBF3-4A6C-4906-909C-FC9884419281}">
      <dgm:prSet/>
      <dgm:spPr/>
      <dgm:t>
        <a:bodyPr/>
        <a:lstStyle/>
        <a:p>
          <a:endParaRPr lang="cs-CZ"/>
        </a:p>
      </dgm:t>
    </dgm:pt>
    <dgm:pt modelId="{A0A8B769-6C28-4EEC-9865-75D5CEFD5771}">
      <dgm:prSet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OBYČEJ</a:t>
          </a:r>
          <a:endParaRPr lang="cs-CZ" dirty="0">
            <a:solidFill>
              <a:srgbClr val="C00000"/>
            </a:solidFill>
          </a:endParaRPr>
        </a:p>
      </dgm:t>
    </dgm:pt>
    <dgm:pt modelId="{3926C378-AAA7-4C19-BD24-D5183870EC10}" type="parTrans" cxnId="{6BE55516-C691-4691-B663-5CB7C5377111}">
      <dgm:prSet/>
      <dgm:spPr/>
      <dgm:t>
        <a:bodyPr/>
        <a:lstStyle/>
        <a:p>
          <a:endParaRPr lang="cs-CZ"/>
        </a:p>
      </dgm:t>
    </dgm:pt>
    <dgm:pt modelId="{C77EDA0D-EDAB-4C22-8040-07AEA49E15DB}" type="sibTrans" cxnId="{6BE55516-C691-4691-B663-5CB7C5377111}">
      <dgm:prSet/>
      <dgm:spPr/>
      <dgm:t>
        <a:bodyPr/>
        <a:lstStyle/>
        <a:p>
          <a:endParaRPr lang="cs-CZ"/>
        </a:p>
      </dgm:t>
    </dgm:pt>
    <dgm:pt modelId="{B8379466-5E7B-4E9F-8117-11628595004C}" type="pres">
      <dgm:prSet presAssocID="{05C25618-09A6-4BEE-804B-D3220923E5F0}" presName="linearFlow" presStyleCnt="0">
        <dgm:presLayoutVars>
          <dgm:dir/>
          <dgm:resizeHandles val="exact"/>
        </dgm:presLayoutVars>
      </dgm:prSet>
      <dgm:spPr/>
    </dgm:pt>
    <dgm:pt modelId="{C728CDAE-8D82-4A15-86F7-B3B8EE4977C8}" type="pres">
      <dgm:prSet presAssocID="{A0A8B769-6C28-4EEC-9865-75D5CEFD5771}" presName="composite" presStyleCnt="0"/>
      <dgm:spPr/>
    </dgm:pt>
    <dgm:pt modelId="{2395915F-CC0B-4C30-97A9-5D28367C30C6}" type="pres">
      <dgm:prSet presAssocID="{A0A8B769-6C28-4EEC-9865-75D5CEFD5771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FDEE49E-055E-481F-84C3-62D9FB6B831D}" type="pres">
      <dgm:prSet presAssocID="{A0A8B769-6C28-4EEC-9865-75D5CEFD5771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CDACFA-D80B-48F6-83FE-F83433E4AB4C}" type="pres">
      <dgm:prSet presAssocID="{C77EDA0D-EDAB-4C22-8040-07AEA49E15DB}" presName="spacing" presStyleCnt="0"/>
      <dgm:spPr/>
    </dgm:pt>
    <dgm:pt modelId="{D69D2A22-C88F-496B-9AF8-4F2D197CBF20}" type="pres">
      <dgm:prSet presAssocID="{9FE4C347-03B1-4479-89D0-B5D4079EA0C9}" presName="composite" presStyleCnt="0"/>
      <dgm:spPr/>
    </dgm:pt>
    <dgm:pt modelId="{30205470-02B0-4306-9339-74CA7676D61E}" type="pres">
      <dgm:prSet presAssocID="{9FE4C347-03B1-4479-89D0-B5D4079EA0C9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5F428A0C-83D0-4A08-8F94-B954B8F2CDEB}" type="pres">
      <dgm:prSet presAssocID="{9FE4C347-03B1-4479-89D0-B5D4079EA0C9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8E31AF-9088-456A-9EC7-2A79ADF91F08}" type="pres">
      <dgm:prSet presAssocID="{CE767517-F60A-4DFD-A1B0-31950C4E8A4A}" presName="spacing" presStyleCnt="0"/>
      <dgm:spPr/>
    </dgm:pt>
    <dgm:pt modelId="{ABFA56E5-E507-40DC-9D94-47623A8F65A6}" type="pres">
      <dgm:prSet presAssocID="{51EF5342-47D6-4505-B412-8B84C1046836}" presName="composite" presStyleCnt="0"/>
      <dgm:spPr/>
    </dgm:pt>
    <dgm:pt modelId="{0FAFEB78-6E39-4CD9-A299-0EDC569224AF}" type="pres">
      <dgm:prSet presAssocID="{51EF5342-47D6-4505-B412-8B84C1046836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7E9D6E10-11F0-443D-A14B-E7E235142709}" type="pres">
      <dgm:prSet presAssocID="{51EF5342-47D6-4505-B412-8B84C1046836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A2776E-5D87-4088-8E8E-5D420936EF35}" type="pres">
      <dgm:prSet presAssocID="{733348EA-4DFF-4452-8AFE-E105245328E6}" presName="spacing" presStyleCnt="0"/>
      <dgm:spPr/>
    </dgm:pt>
    <dgm:pt modelId="{52362416-E787-4B18-BECD-140DA89A6E29}" type="pres">
      <dgm:prSet presAssocID="{6EDC149D-6154-4893-AEA8-A3591F9A9F09}" presName="composite" presStyleCnt="0"/>
      <dgm:spPr/>
    </dgm:pt>
    <dgm:pt modelId="{8A6821B4-66A1-4A4D-8487-47C87EA58855}" type="pres">
      <dgm:prSet presAssocID="{6EDC149D-6154-4893-AEA8-A3591F9A9F09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AE767E68-01BA-4331-A90A-71F291644326}" type="pres">
      <dgm:prSet presAssocID="{6EDC149D-6154-4893-AEA8-A3591F9A9F09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4C9F57-A8AF-4B73-84C3-9DF1E55EBF3A}" type="presOf" srcId="{51EF5342-47D6-4505-B412-8B84C1046836}" destId="{7E9D6E10-11F0-443D-A14B-E7E235142709}" srcOrd="0" destOrd="0" presId="urn:microsoft.com/office/officeart/2005/8/layout/vList3"/>
    <dgm:cxn modelId="{FEBDAE26-A26C-45A1-AA46-56D85A10A4CF}" type="presOf" srcId="{6EDC149D-6154-4893-AEA8-A3591F9A9F09}" destId="{AE767E68-01BA-4331-A90A-71F291644326}" srcOrd="0" destOrd="0" presId="urn:microsoft.com/office/officeart/2005/8/layout/vList3"/>
    <dgm:cxn modelId="{65FC69E8-64CF-4E81-A55F-D10C4920A6C8}" type="presOf" srcId="{9FE4C347-03B1-4479-89D0-B5D4079EA0C9}" destId="{5F428A0C-83D0-4A08-8F94-B954B8F2CDEB}" srcOrd="0" destOrd="0" presId="urn:microsoft.com/office/officeart/2005/8/layout/vList3"/>
    <dgm:cxn modelId="{73204049-0BB6-4F97-8CE1-321AE8E75AEF}" srcId="{05C25618-09A6-4BEE-804B-D3220923E5F0}" destId="{9FE4C347-03B1-4479-89D0-B5D4079EA0C9}" srcOrd="1" destOrd="0" parTransId="{5F737A99-6068-4054-A245-7BC2BA575562}" sibTransId="{CE767517-F60A-4DFD-A1B0-31950C4E8A4A}"/>
    <dgm:cxn modelId="{EB0FC272-13C0-43E3-B70E-6E30041CC4A7}" srcId="{05C25618-09A6-4BEE-804B-D3220923E5F0}" destId="{51EF5342-47D6-4505-B412-8B84C1046836}" srcOrd="2" destOrd="0" parTransId="{429A86AF-AC98-4B96-A5FF-6DAFB36E45CF}" sibTransId="{733348EA-4DFF-4452-8AFE-E105245328E6}"/>
    <dgm:cxn modelId="{869337B3-3853-4482-B2AC-536A241B057F}" type="presOf" srcId="{A0A8B769-6C28-4EEC-9865-75D5CEFD5771}" destId="{1FDEE49E-055E-481F-84C3-62D9FB6B831D}" srcOrd="0" destOrd="0" presId="urn:microsoft.com/office/officeart/2005/8/layout/vList3"/>
    <dgm:cxn modelId="{382EFBF3-4A6C-4906-909C-FC9884419281}" srcId="{05C25618-09A6-4BEE-804B-D3220923E5F0}" destId="{6EDC149D-6154-4893-AEA8-A3591F9A9F09}" srcOrd="3" destOrd="0" parTransId="{699FACA2-19EF-4F3E-A16F-852BEEFE4DD3}" sibTransId="{DDABC2B1-E7A4-4A3C-8CF0-7888C6C55CCE}"/>
    <dgm:cxn modelId="{98B17403-27F1-4567-8326-F3A40D5CF7CE}" type="presOf" srcId="{05C25618-09A6-4BEE-804B-D3220923E5F0}" destId="{B8379466-5E7B-4E9F-8117-11628595004C}" srcOrd="0" destOrd="0" presId="urn:microsoft.com/office/officeart/2005/8/layout/vList3"/>
    <dgm:cxn modelId="{6BE55516-C691-4691-B663-5CB7C5377111}" srcId="{05C25618-09A6-4BEE-804B-D3220923E5F0}" destId="{A0A8B769-6C28-4EEC-9865-75D5CEFD5771}" srcOrd="0" destOrd="0" parTransId="{3926C378-AAA7-4C19-BD24-D5183870EC10}" sibTransId="{C77EDA0D-EDAB-4C22-8040-07AEA49E15DB}"/>
    <dgm:cxn modelId="{1074C44E-BE14-4095-ACB7-48904C076801}" type="presParOf" srcId="{B8379466-5E7B-4E9F-8117-11628595004C}" destId="{C728CDAE-8D82-4A15-86F7-B3B8EE4977C8}" srcOrd="0" destOrd="0" presId="urn:microsoft.com/office/officeart/2005/8/layout/vList3"/>
    <dgm:cxn modelId="{DE7ED4EB-353C-4EF3-8C32-3829EE225983}" type="presParOf" srcId="{C728CDAE-8D82-4A15-86F7-B3B8EE4977C8}" destId="{2395915F-CC0B-4C30-97A9-5D28367C30C6}" srcOrd="0" destOrd="0" presId="urn:microsoft.com/office/officeart/2005/8/layout/vList3"/>
    <dgm:cxn modelId="{CAB10002-B7F9-4F44-89A3-B1B20467E7CD}" type="presParOf" srcId="{C728CDAE-8D82-4A15-86F7-B3B8EE4977C8}" destId="{1FDEE49E-055E-481F-84C3-62D9FB6B831D}" srcOrd="1" destOrd="0" presId="urn:microsoft.com/office/officeart/2005/8/layout/vList3"/>
    <dgm:cxn modelId="{A63F5FDF-C8D5-4ACB-B2C6-2E376BD47CAC}" type="presParOf" srcId="{B8379466-5E7B-4E9F-8117-11628595004C}" destId="{A0CDACFA-D80B-48F6-83FE-F83433E4AB4C}" srcOrd="1" destOrd="0" presId="urn:microsoft.com/office/officeart/2005/8/layout/vList3"/>
    <dgm:cxn modelId="{57E918B1-5172-4666-A0C5-F13282AFB14B}" type="presParOf" srcId="{B8379466-5E7B-4E9F-8117-11628595004C}" destId="{D69D2A22-C88F-496B-9AF8-4F2D197CBF20}" srcOrd="2" destOrd="0" presId="urn:microsoft.com/office/officeart/2005/8/layout/vList3"/>
    <dgm:cxn modelId="{9EFF8999-6F63-4D9D-B2E4-2CE0249A6FA8}" type="presParOf" srcId="{D69D2A22-C88F-496B-9AF8-4F2D197CBF20}" destId="{30205470-02B0-4306-9339-74CA7676D61E}" srcOrd="0" destOrd="0" presId="urn:microsoft.com/office/officeart/2005/8/layout/vList3"/>
    <dgm:cxn modelId="{9E49ABA2-7B41-4CD4-8423-E42F2F0D0472}" type="presParOf" srcId="{D69D2A22-C88F-496B-9AF8-4F2D197CBF20}" destId="{5F428A0C-83D0-4A08-8F94-B954B8F2CDEB}" srcOrd="1" destOrd="0" presId="urn:microsoft.com/office/officeart/2005/8/layout/vList3"/>
    <dgm:cxn modelId="{3A7D174D-50A1-475D-98C4-98FEC7E1C12E}" type="presParOf" srcId="{B8379466-5E7B-4E9F-8117-11628595004C}" destId="{3A8E31AF-9088-456A-9EC7-2A79ADF91F08}" srcOrd="3" destOrd="0" presId="urn:microsoft.com/office/officeart/2005/8/layout/vList3"/>
    <dgm:cxn modelId="{7861CB56-62BC-4AED-BA17-FD803CE49A10}" type="presParOf" srcId="{B8379466-5E7B-4E9F-8117-11628595004C}" destId="{ABFA56E5-E507-40DC-9D94-47623A8F65A6}" srcOrd="4" destOrd="0" presId="urn:microsoft.com/office/officeart/2005/8/layout/vList3"/>
    <dgm:cxn modelId="{0DA1E81A-2EF2-4A0E-9B0F-FDD606052B00}" type="presParOf" srcId="{ABFA56E5-E507-40DC-9D94-47623A8F65A6}" destId="{0FAFEB78-6E39-4CD9-A299-0EDC569224AF}" srcOrd="0" destOrd="0" presId="urn:microsoft.com/office/officeart/2005/8/layout/vList3"/>
    <dgm:cxn modelId="{4469B5DF-67F7-44ED-B993-FB0A8B289FF7}" type="presParOf" srcId="{ABFA56E5-E507-40DC-9D94-47623A8F65A6}" destId="{7E9D6E10-11F0-443D-A14B-E7E235142709}" srcOrd="1" destOrd="0" presId="urn:microsoft.com/office/officeart/2005/8/layout/vList3"/>
    <dgm:cxn modelId="{B34C58CC-1CC8-4ED8-8A70-E1DF9BD13EF4}" type="presParOf" srcId="{B8379466-5E7B-4E9F-8117-11628595004C}" destId="{63A2776E-5D87-4088-8E8E-5D420936EF35}" srcOrd="5" destOrd="0" presId="urn:microsoft.com/office/officeart/2005/8/layout/vList3"/>
    <dgm:cxn modelId="{F499D4B5-1094-4AA5-9F88-AA3680EADD7A}" type="presParOf" srcId="{B8379466-5E7B-4E9F-8117-11628595004C}" destId="{52362416-E787-4B18-BECD-140DA89A6E29}" srcOrd="6" destOrd="0" presId="urn:microsoft.com/office/officeart/2005/8/layout/vList3"/>
    <dgm:cxn modelId="{B105CA6A-1E0F-4A2B-A48F-72AF7F2A3D80}" type="presParOf" srcId="{52362416-E787-4B18-BECD-140DA89A6E29}" destId="{8A6821B4-66A1-4A4D-8487-47C87EA58855}" srcOrd="0" destOrd="0" presId="urn:microsoft.com/office/officeart/2005/8/layout/vList3"/>
    <dgm:cxn modelId="{87B7B907-0AA2-4627-A4C2-2F6A235804F7}" type="presParOf" srcId="{52362416-E787-4B18-BECD-140DA89A6E29}" destId="{AE767E68-01BA-4331-A90A-71F29164432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C7338A-7434-4E3D-BEA6-647860C2AAE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8CF06D12-8357-42DD-BFF2-1FDAF65A3293}">
      <dgm:prSet phldrT="[Text]" custT="1"/>
      <dgm:spPr/>
      <dgm:t>
        <a:bodyPr/>
        <a:lstStyle/>
        <a:p>
          <a:r>
            <a:rPr lang="cs-CZ" sz="3200" b="1" dirty="0" smtClean="0">
              <a:solidFill>
                <a:srgbClr val="C00000"/>
              </a:solidFill>
            </a:rPr>
            <a:t>BABYKA</a:t>
          </a:r>
          <a:endParaRPr lang="cs-CZ" sz="3200" b="1" dirty="0">
            <a:solidFill>
              <a:srgbClr val="C00000"/>
            </a:solidFill>
          </a:endParaRPr>
        </a:p>
      </dgm:t>
    </dgm:pt>
    <dgm:pt modelId="{CE2F0B74-84EE-4F83-92E6-D487D5067620}" type="parTrans" cxnId="{54646628-3249-460F-9672-703A75EA7216}">
      <dgm:prSet/>
      <dgm:spPr/>
      <dgm:t>
        <a:bodyPr/>
        <a:lstStyle/>
        <a:p>
          <a:endParaRPr lang="cs-CZ"/>
        </a:p>
      </dgm:t>
    </dgm:pt>
    <dgm:pt modelId="{E7470313-9215-47DB-980C-F8EDB3EA672A}" type="sibTrans" cxnId="{54646628-3249-460F-9672-703A75EA7216}">
      <dgm:prSet/>
      <dgm:spPr/>
      <dgm:t>
        <a:bodyPr/>
        <a:lstStyle/>
        <a:p>
          <a:endParaRPr lang="cs-CZ"/>
        </a:p>
      </dgm:t>
    </dgm:pt>
    <dgm:pt modelId="{614C7BD7-2CDC-4A7A-94FA-162AC935AA0B}">
      <dgm:prSet phldrT="[Text]"/>
      <dgm:spPr/>
      <dgm:t>
        <a:bodyPr/>
        <a:lstStyle/>
        <a:p>
          <a:r>
            <a:rPr lang="cs-CZ" b="1" dirty="0" smtClean="0">
              <a:solidFill>
                <a:srgbClr val="C00000"/>
              </a:solidFill>
            </a:rPr>
            <a:t>PŘIBYSLAV</a:t>
          </a:r>
        </a:p>
        <a:p>
          <a:r>
            <a:rPr lang="cs-CZ" b="1" dirty="0" smtClean="0">
              <a:solidFill>
                <a:srgbClr val="C00000"/>
              </a:solidFill>
            </a:rPr>
            <a:t>HRABYNĚ</a:t>
          </a:r>
        </a:p>
        <a:p>
          <a:r>
            <a:rPr lang="cs-CZ" b="1" dirty="0" smtClean="0">
              <a:solidFill>
                <a:srgbClr val="C00000"/>
              </a:solidFill>
            </a:rPr>
            <a:t>BABYLON</a:t>
          </a:r>
        </a:p>
      </dgm:t>
    </dgm:pt>
    <dgm:pt modelId="{AAAA839B-067F-48A6-946D-F0ECF78B3DC2}" type="parTrans" cxnId="{4E20F622-6E78-44AF-A3EE-1E1D3E8AB36B}">
      <dgm:prSet/>
      <dgm:spPr/>
      <dgm:t>
        <a:bodyPr/>
        <a:lstStyle/>
        <a:p>
          <a:endParaRPr lang="cs-CZ"/>
        </a:p>
      </dgm:t>
    </dgm:pt>
    <dgm:pt modelId="{ED8AD7CC-07D4-4934-BD34-B853E023A5ED}" type="sibTrans" cxnId="{4E20F622-6E78-44AF-A3EE-1E1D3E8AB36B}">
      <dgm:prSet/>
      <dgm:spPr/>
      <dgm:t>
        <a:bodyPr/>
        <a:lstStyle/>
        <a:p>
          <a:endParaRPr lang="cs-CZ"/>
        </a:p>
      </dgm:t>
    </dgm:pt>
    <dgm:pt modelId="{7C7088E3-D82D-458C-8937-F20299E5B1C4}">
      <dgm:prSet custT="1"/>
      <dgm:spPr/>
      <dgm:t>
        <a:bodyPr/>
        <a:lstStyle/>
        <a:p>
          <a:r>
            <a:rPr lang="cs-CZ" sz="2000" b="1" dirty="0" smtClean="0">
              <a:solidFill>
                <a:srgbClr val="C00000"/>
              </a:solidFill>
            </a:rPr>
            <a:t>ZBYNĚK</a:t>
          </a:r>
        </a:p>
        <a:p>
          <a:r>
            <a:rPr lang="cs-CZ" sz="2000" b="1" dirty="0" smtClean="0">
              <a:solidFill>
                <a:srgbClr val="C00000"/>
              </a:solidFill>
            </a:rPr>
            <a:t>ZBYŠEK</a:t>
          </a:r>
          <a:endParaRPr lang="cs-CZ" sz="2000" b="1" dirty="0">
            <a:solidFill>
              <a:srgbClr val="C00000"/>
            </a:solidFill>
          </a:endParaRPr>
        </a:p>
      </dgm:t>
    </dgm:pt>
    <dgm:pt modelId="{30F649AC-F9B9-4905-8136-B7E2288F920B}" type="parTrans" cxnId="{9046A6EE-17A6-49BA-8258-4487BFFBF4BA}">
      <dgm:prSet/>
      <dgm:spPr/>
      <dgm:t>
        <a:bodyPr/>
        <a:lstStyle/>
        <a:p>
          <a:endParaRPr lang="cs-CZ"/>
        </a:p>
      </dgm:t>
    </dgm:pt>
    <dgm:pt modelId="{59124D1F-3442-403A-AA6D-30BA1B261AEF}" type="sibTrans" cxnId="{9046A6EE-17A6-49BA-8258-4487BFFBF4BA}">
      <dgm:prSet/>
      <dgm:spPr/>
      <dgm:t>
        <a:bodyPr/>
        <a:lstStyle/>
        <a:p>
          <a:endParaRPr lang="cs-CZ"/>
        </a:p>
      </dgm:t>
    </dgm:pt>
    <dgm:pt modelId="{FC8E3BA1-0DC2-4457-9739-F57D1198A9B3}">
      <dgm:prSet custT="1"/>
      <dgm:spPr/>
      <dgm:t>
        <a:bodyPr/>
        <a:lstStyle/>
        <a:p>
          <a:r>
            <a:rPr lang="cs-CZ" sz="3200" b="1" dirty="0" smtClean="0">
              <a:solidFill>
                <a:srgbClr val="C00000"/>
              </a:solidFill>
            </a:rPr>
            <a:t>BÝK</a:t>
          </a:r>
          <a:endParaRPr lang="cs-CZ" sz="3200" b="1" dirty="0">
            <a:solidFill>
              <a:srgbClr val="C00000"/>
            </a:solidFill>
          </a:endParaRPr>
        </a:p>
      </dgm:t>
    </dgm:pt>
    <dgm:pt modelId="{28D36032-91E5-4986-9729-0F5A7BAFE3FD}" type="parTrans" cxnId="{590443A6-2D49-4EFE-874D-50920058BAC2}">
      <dgm:prSet/>
      <dgm:spPr/>
      <dgm:t>
        <a:bodyPr/>
        <a:lstStyle/>
        <a:p>
          <a:endParaRPr lang="cs-CZ"/>
        </a:p>
      </dgm:t>
    </dgm:pt>
    <dgm:pt modelId="{00CF2C59-CF43-4108-9C30-1E870A5633BB}" type="sibTrans" cxnId="{590443A6-2D49-4EFE-874D-50920058BAC2}">
      <dgm:prSet/>
      <dgm:spPr/>
      <dgm:t>
        <a:bodyPr/>
        <a:lstStyle/>
        <a:p>
          <a:endParaRPr lang="cs-CZ"/>
        </a:p>
      </dgm:t>
    </dgm:pt>
    <dgm:pt modelId="{1BBAB61E-2E28-4FFC-B2F4-7B6DB6180F40}" type="pres">
      <dgm:prSet presAssocID="{08C7338A-7434-4E3D-BEA6-647860C2AAEA}" presName="linearFlow" presStyleCnt="0">
        <dgm:presLayoutVars>
          <dgm:dir/>
          <dgm:resizeHandles val="exact"/>
        </dgm:presLayoutVars>
      </dgm:prSet>
      <dgm:spPr/>
    </dgm:pt>
    <dgm:pt modelId="{96AC0B5A-A29E-417E-A5D6-B31D79F4799E}" type="pres">
      <dgm:prSet presAssocID="{FC8E3BA1-0DC2-4457-9739-F57D1198A9B3}" presName="composite" presStyleCnt="0"/>
      <dgm:spPr/>
    </dgm:pt>
    <dgm:pt modelId="{C43B312F-B337-4746-825C-A0AAB1518BD8}" type="pres">
      <dgm:prSet presAssocID="{FC8E3BA1-0DC2-4457-9739-F57D1198A9B3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78A7217-5132-42F3-8FF9-B8D4A0E0ECB6}" type="pres">
      <dgm:prSet presAssocID="{FC8E3BA1-0DC2-4457-9739-F57D1198A9B3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063625-3314-4244-B655-3EE303F1E633}" type="pres">
      <dgm:prSet presAssocID="{00CF2C59-CF43-4108-9C30-1E870A5633BB}" presName="spacing" presStyleCnt="0"/>
      <dgm:spPr/>
    </dgm:pt>
    <dgm:pt modelId="{214533C9-AF22-4707-B9AF-872BCE60259A}" type="pres">
      <dgm:prSet presAssocID="{8CF06D12-8357-42DD-BFF2-1FDAF65A3293}" presName="composite" presStyleCnt="0"/>
      <dgm:spPr/>
    </dgm:pt>
    <dgm:pt modelId="{9511D2F3-5E1B-4542-98EB-42FAFD1033C0}" type="pres">
      <dgm:prSet presAssocID="{8CF06D12-8357-42DD-BFF2-1FDAF65A3293}" presName="imgShp" presStyleLbl="fgImgPlace1" presStyleIdx="1" presStyleCnt="4" custLinFactNeighborX="-2922" custLinFactNeighborY="81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cs-CZ"/>
        </a:p>
      </dgm:t>
    </dgm:pt>
    <dgm:pt modelId="{EAEB2D5F-EB10-41C6-AD3D-C3790115D2B7}" type="pres">
      <dgm:prSet presAssocID="{8CF06D12-8357-42DD-BFF2-1FDAF65A3293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7A74D9-3F84-422C-9ABD-F11519C57A7B}" type="pres">
      <dgm:prSet presAssocID="{E7470313-9215-47DB-980C-F8EDB3EA672A}" presName="spacing" presStyleCnt="0"/>
      <dgm:spPr/>
    </dgm:pt>
    <dgm:pt modelId="{5D58097E-8535-4549-9E4C-63B66EED491B}" type="pres">
      <dgm:prSet presAssocID="{614C7BD7-2CDC-4A7A-94FA-162AC935AA0B}" presName="composite" presStyleCnt="0"/>
      <dgm:spPr/>
    </dgm:pt>
    <dgm:pt modelId="{039C1DAE-F4D7-496A-9DBE-BE3DA23BD382}" type="pres">
      <dgm:prSet presAssocID="{614C7BD7-2CDC-4A7A-94FA-162AC935AA0B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32CE1171-5AD5-4AC2-A806-4169C64F0DD9}" type="pres">
      <dgm:prSet presAssocID="{614C7BD7-2CDC-4A7A-94FA-162AC935AA0B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3F6A4-D6FE-4FB5-B403-983FACF7E253}" type="pres">
      <dgm:prSet presAssocID="{ED8AD7CC-07D4-4934-BD34-B853E023A5ED}" presName="spacing" presStyleCnt="0"/>
      <dgm:spPr/>
    </dgm:pt>
    <dgm:pt modelId="{41C7481A-4412-4DBF-AE86-1C5FFBC8D0C7}" type="pres">
      <dgm:prSet presAssocID="{7C7088E3-D82D-458C-8937-F20299E5B1C4}" presName="composite" presStyleCnt="0"/>
      <dgm:spPr/>
    </dgm:pt>
    <dgm:pt modelId="{B80D6B90-3604-42BB-B776-B2B78A2C1722}" type="pres">
      <dgm:prSet presAssocID="{7C7088E3-D82D-458C-8937-F20299E5B1C4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F6C5E3AE-B8A7-4FD2-AE54-810AEDDB0613}" type="pres">
      <dgm:prSet presAssocID="{7C7088E3-D82D-458C-8937-F20299E5B1C4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2D7459-B8A9-4B3D-9E65-ED7F44159E68}" type="presOf" srcId="{08C7338A-7434-4E3D-BEA6-647860C2AAEA}" destId="{1BBAB61E-2E28-4FFC-B2F4-7B6DB6180F40}" srcOrd="0" destOrd="0" presId="urn:microsoft.com/office/officeart/2005/8/layout/vList3"/>
    <dgm:cxn modelId="{4CEF2C61-E294-444F-8E59-160A5BB2F567}" type="presOf" srcId="{8CF06D12-8357-42DD-BFF2-1FDAF65A3293}" destId="{EAEB2D5F-EB10-41C6-AD3D-C3790115D2B7}" srcOrd="0" destOrd="0" presId="urn:microsoft.com/office/officeart/2005/8/layout/vList3"/>
    <dgm:cxn modelId="{FD0A268A-8EE5-448E-9460-7D99D575D38A}" type="presOf" srcId="{614C7BD7-2CDC-4A7A-94FA-162AC935AA0B}" destId="{32CE1171-5AD5-4AC2-A806-4169C64F0DD9}" srcOrd="0" destOrd="0" presId="urn:microsoft.com/office/officeart/2005/8/layout/vList3"/>
    <dgm:cxn modelId="{EE9080B9-8C04-47A9-BF9B-4A1667026426}" type="presOf" srcId="{7C7088E3-D82D-458C-8937-F20299E5B1C4}" destId="{F6C5E3AE-B8A7-4FD2-AE54-810AEDDB0613}" srcOrd="0" destOrd="0" presId="urn:microsoft.com/office/officeart/2005/8/layout/vList3"/>
    <dgm:cxn modelId="{9046A6EE-17A6-49BA-8258-4487BFFBF4BA}" srcId="{08C7338A-7434-4E3D-BEA6-647860C2AAEA}" destId="{7C7088E3-D82D-458C-8937-F20299E5B1C4}" srcOrd="3" destOrd="0" parTransId="{30F649AC-F9B9-4905-8136-B7E2288F920B}" sibTransId="{59124D1F-3442-403A-AA6D-30BA1B261AEF}"/>
    <dgm:cxn modelId="{590443A6-2D49-4EFE-874D-50920058BAC2}" srcId="{08C7338A-7434-4E3D-BEA6-647860C2AAEA}" destId="{FC8E3BA1-0DC2-4457-9739-F57D1198A9B3}" srcOrd="0" destOrd="0" parTransId="{28D36032-91E5-4986-9729-0F5A7BAFE3FD}" sibTransId="{00CF2C59-CF43-4108-9C30-1E870A5633BB}"/>
    <dgm:cxn modelId="{540D496F-1FCE-4223-83DB-B0F4CA6A2D4D}" type="presOf" srcId="{FC8E3BA1-0DC2-4457-9739-F57D1198A9B3}" destId="{078A7217-5132-42F3-8FF9-B8D4A0E0ECB6}" srcOrd="0" destOrd="0" presId="urn:microsoft.com/office/officeart/2005/8/layout/vList3"/>
    <dgm:cxn modelId="{4E20F622-6E78-44AF-A3EE-1E1D3E8AB36B}" srcId="{08C7338A-7434-4E3D-BEA6-647860C2AAEA}" destId="{614C7BD7-2CDC-4A7A-94FA-162AC935AA0B}" srcOrd="2" destOrd="0" parTransId="{AAAA839B-067F-48A6-946D-F0ECF78B3DC2}" sibTransId="{ED8AD7CC-07D4-4934-BD34-B853E023A5ED}"/>
    <dgm:cxn modelId="{54646628-3249-460F-9672-703A75EA7216}" srcId="{08C7338A-7434-4E3D-BEA6-647860C2AAEA}" destId="{8CF06D12-8357-42DD-BFF2-1FDAF65A3293}" srcOrd="1" destOrd="0" parTransId="{CE2F0B74-84EE-4F83-92E6-D487D5067620}" sibTransId="{E7470313-9215-47DB-980C-F8EDB3EA672A}"/>
    <dgm:cxn modelId="{BCC9FCC0-4F97-46C2-AB89-74A1BC485E92}" type="presParOf" srcId="{1BBAB61E-2E28-4FFC-B2F4-7B6DB6180F40}" destId="{96AC0B5A-A29E-417E-A5D6-B31D79F4799E}" srcOrd="0" destOrd="0" presId="urn:microsoft.com/office/officeart/2005/8/layout/vList3"/>
    <dgm:cxn modelId="{CDAE300A-1885-49B2-B5F3-3E5455B7437D}" type="presParOf" srcId="{96AC0B5A-A29E-417E-A5D6-B31D79F4799E}" destId="{C43B312F-B337-4746-825C-A0AAB1518BD8}" srcOrd="0" destOrd="0" presId="urn:microsoft.com/office/officeart/2005/8/layout/vList3"/>
    <dgm:cxn modelId="{A81C27EB-9671-43D7-B8D8-5019D803C1B9}" type="presParOf" srcId="{96AC0B5A-A29E-417E-A5D6-B31D79F4799E}" destId="{078A7217-5132-42F3-8FF9-B8D4A0E0ECB6}" srcOrd="1" destOrd="0" presId="urn:microsoft.com/office/officeart/2005/8/layout/vList3"/>
    <dgm:cxn modelId="{1B1CA47E-974C-4EB2-97F8-171D069F7373}" type="presParOf" srcId="{1BBAB61E-2E28-4FFC-B2F4-7B6DB6180F40}" destId="{DE063625-3314-4244-B655-3EE303F1E633}" srcOrd="1" destOrd="0" presId="urn:microsoft.com/office/officeart/2005/8/layout/vList3"/>
    <dgm:cxn modelId="{0A730A3A-9E4E-43D9-B481-A981832AB3F2}" type="presParOf" srcId="{1BBAB61E-2E28-4FFC-B2F4-7B6DB6180F40}" destId="{214533C9-AF22-4707-B9AF-872BCE60259A}" srcOrd="2" destOrd="0" presId="urn:microsoft.com/office/officeart/2005/8/layout/vList3"/>
    <dgm:cxn modelId="{3484EDFC-CE9B-4D23-A6B2-1FDBCB966A27}" type="presParOf" srcId="{214533C9-AF22-4707-B9AF-872BCE60259A}" destId="{9511D2F3-5E1B-4542-98EB-42FAFD1033C0}" srcOrd="0" destOrd="0" presId="urn:microsoft.com/office/officeart/2005/8/layout/vList3"/>
    <dgm:cxn modelId="{E880CBC9-821D-40B6-BC58-5253C5B12A8C}" type="presParOf" srcId="{214533C9-AF22-4707-B9AF-872BCE60259A}" destId="{EAEB2D5F-EB10-41C6-AD3D-C3790115D2B7}" srcOrd="1" destOrd="0" presId="urn:microsoft.com/office/officeart/2005/8/layout/vList3"/>
    <dgm:cxn modelId="{1D2A2D5B-5B2B-4B0C-AA92-D45C45FA342D}" type="presParOf" srcId="{1BBAB61E-2E28-4FFC-B2F4-7B6DB6180F40}" destId="{C27A74D9-3F84-422C-9ABD-F11519C57A7B}" srcOrd="3" destOrd="0" presId="urn:microsoft.com/office/officeart/2005/8/layout/vList3"/>
    <dgm:cxn modelId="{A8565213-81EC-47DC-972A-BC5BE1A3C060}" type="presParOf" srcId="{1BBAB61E-2E28-4FFC-B2F4-7B6DB6180F40}" destId="{5D58097E-8535-4549-9E4C-63B66EED491B}" srcOrd="4" destOrd="0" presId="urn:microsoft.com/office/officeart/2005/8/layout/vList3"/>
    <dgm:cxn modelId="{26108275-DBD6-4D40-9928-8D2BF8626225}" type="presParOf" srcId="{5D58097E-8535-4549-9E4C-63B66EED491B}" destId="{039C1DAE-F4D7-496A-9DBE-BE3DA23BD382}" srcOrd="0" destOrd="0" presId="urn:microsoft.com/office/officeart/2005/8/layout/vList3"/>
    <dgm:cxn modelId="{D827362F-4574-4E81-9418-F29BD29B5375}" type="presParOf" srcId="{5D58097E-8535-4549-9E4C-63B66EED491B}" destId="{32CE1171-5AD5-4AC2-A806-4169C64F0DD9}" srcOrd="1" destOrd="0" presId="urn:microsoft.com/office/officeart/2005/8/layout/vList3"/>
    <dgm:cxn modelId="{B7889B59-F83C-4128-A8D9-9806B4D29B7A}" type="presParOf" srcId="{1BBAB61E-2E28-4FFC-B2F4-7B6DB6180F40}" destId="{3FE3F6A4-D6FE-4FB5-B403-983FACF7E253}" srcOrd="5" destOrd="0" presId="urn:microsoft.com/office/officeart/2005/8/layout/vList3"/>
    <dgm:cxn modelId="{564E3F63-8803-4F87-877E-27D60B8CF121}" type="presParOf" srcId="{1BBAB61E-2E28-4FFC-B2F4-7B6DB6180F40}" destId="{41C7481A-4412-4DBF-AE86-1C5FFBC8D0C7}" srcOrd="6" destOrd="0" presId="urn:microsoft.com/office/officeart/2005/8/layout/vList3"/>
    <dgm:cxn modelId="{5DAE1284-ED15-4262-8986-393346D1603D}" type="presParOf" srcId="{41C7481A-4412-4DBF-AE86-1C5FFBC8D0C7}" destId="{B80D6B90-3604-42BB-B776-B2B78A2C1722}" srcOrd="0" destOrd="0" presId="urn:microsoft.com/office/officeart/2005/8/layout/vList3"/>
    <dgm:cxn modelId="{71D31063-DC9E-47B7-84F5-E263AA15B1AB}" type="presParOf" srcId="{41C7481A-4412-4DBF-AE86-1C5FFBC8D0C7}" destId="{F6C5E3AE-B8A7-4FD2-AE54-810AEDDB061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0E5EDC-FFD4-4C3D-8D3A-07D04C4F92A0}">
      <dsp:nvSpPr>
        <dsp:cNvPr id="0" name=""/>
        <dsp:cNvSpPr/>
      </dsp:nvSpPr>
      <dsp:spPr>
        <a:xfrm rot="10800000">
          <a:off x="1228486" y="1270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3350" rIns="24892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>
              <a:solidFill>
                <a:srgbClr val="C00000"/>
              </a:solidFill>
            </a:rPr>
            <a:t>BÝT</a:t>
          </a:r>
          <a:endParaRPr lang="cs-CZ" sz="3500" kern="1200" dirty="0">
            <a:solidFill>
              <a:srgbClr val="C00000"/>
            </a:solidFill>
          </a:endParaRPr>
        </a:p>
      </dsp:txBody>
      <dsp:txXfrm rot="10800000">
        <a:off x="1435893" y="1270"/>
        <a:ext cx="3846433" cy="829627"/>
      </dsp:txXfrm>
    </dsp:sp>
    <dsp:sp modelId="{C3C26057-0155-4F75-AFBB-F57714E68F1B}">
      <dsp:nvSpPr>
        <dsp:cNvPr id="0" name=""/>
        <dsp:cNvSpPr/>
      </dsp:nvSpPr>
      <dsp:spPr>
        <a:xfrm>
          <a:off x="813673" y="1270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6E5EEF-7A14-455D-8C04-033506ECFCB6}">
      <dsp:nvSpPr>
        <dsp:cNvPr id="0" name=""/>
        <dsp:cNvSpPr/>
      </dsp:nvSpPr>
      <dsp:spPr>
        <a:xfrm rot="10800000">
          <a:off x="1228486" y="1078547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3350" rIns="24892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>
              <a:solidFill>
                <a:srgbClr val="C00000"/>
              </a:solidFill>
            </a:rPr>
            <a:t>BYDLIT</a:t>
          </a:r>
          <a:endParaRPr lang="cs-CZ" sz="3500" kern="1200" dirty="0">
            <a:solidFill>
              <a:srgbClr val="C00000"/>
            </a:solidFill>
          </a:endParaRPr>
        </a:p>
      </dsp:txBody>
      <dsp:txXfrm rot="10800000">
        <a:off x="1435893" y="1078547"/>
        <a:ext cx="3846433" cy="829627"/>
      </dsp:txXfrm>
    </dsp:sp>
    <dsp:sp modelId="{195A28BF-0370-4139-BA72-2ACDA21B0C8D}">
      <dsp:nvSpPr>
        <dsp:cNvPr id="0" name=""/>
        <dsp:cNvSpPr/>
      </dsp:nvSpPr>
      <dsp:spPr>
        <a:xfrm>
          <a:off x="813673" y="1078547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7A30D3-C870-4E12-9817-7FAA0ED5C7A0}">
      <dsp:nvSpPr>
        <dsp:cNvPr id="0" name=""/>
        <dsp:cNvSpPr/>
      </dsp:nvSpPr>
      <dsp:spPr>
        <a:xfrm rot="10800000">
          <a:off x="1228486" y="2155825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3350" rIns="24892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>
              <a:solidFill>
                <a:srgbClr val="C00000"/>
              </a:solidFill>
            </a:rPr>
            <a:t>OBYVATEL</a:t>
          </a:r>
          <a:endParaRPr lang="cs-CZ" sz="3500" kern="1200" dirty="0">
            <a:solidFill>
              <a:srgbClr val="C00000"/>
            </a:solidFill>
          </a:endParaRPr>
        </a:p>
      </dsp:txBody>
      <dsp:txXfrm rot="10800000">
        <a:off x="1435893" y="2155825"/>
        <a:ext cx="3846433" cy="829627"/>
      </dsp:txXfrm>
    </dsp:sp>
    <dsp:sp modelId="{6A9A53D0-79B2-4853-B1F2-2478EA16FA42}">
      <dsp:nvSpPr>
        <dsp:cNvPr id="0" name=""/>
        <dsp:cNvSpPr/>
      </dsp:nvSpPr>
      <dsp:spPr>
        <a:xfrm>
          <a:off x="813673" y="2155825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F83238-87AA-49BC-AB5A-2D7344B14984}">
      <dsp:nvSpPr>
        <dsp:cNvPr id="0" name=""/>
        <dsp:cNvSpPr/>
      </dsp:nvSpPr>
      <dsp:spPr>
        <a:xfrm rot="10800000">
          <a:off x="1228486" y="3233102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33350" rIns="24892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>
              <a:solidFill>
                <a:srgbClr val="C00000"/>
              </a:solidFill>
            </a:rPr>
            <a:t>BYT</a:t>
          </a:r>
          <a:endParaRPr lang="cs-CZ" sz="3500" kern="1200" dirty="0">
            <a:solidFill>
              <a:srgbClr val="C00000"/>
            </a:solidFill>
          </a:endParaRPr>
        </a:p>
      </dsp:txBody>
      <dsp:txXfrm rot="10800000">
        <a:off x="1435893" y="3233102"/>
        <a:ext cx="3846433" cy="829627"/>
      </dsp:txXfrm>
    </dsp:sp>
    <dsp:sp modelId="{5AF22BF0-4213-4C19-BB92-75F17475E83F}">
      <dsp:nvSpPr>
        <dsp:cNvPr id="0" name=""/>
        <dsp:cNvSpPr/>
      </dsp:nvSpPr>
      <dsp:spPr>
        <a:xfrm>
          <a:off x="813673" y="3233102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7DD130-C758-4EE1-9782-54ED73A488FA}">
      <dsp:nvSpPr>
        <dsp:cNvPr id="0" name=""/>
        <dsp:cNvSpPr/>
      </dsp:nvSpPr>
      <dsp:spPr>
        <a:xfrm rot="10800000">
          <a:off x="1228486" y="1270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40970" rIns="263144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>
              <a:solidFill>
                <a:srgbClr val="C00000"/>
              </a:solidFill>
            </a:rPr>
            <a:t>PŘÍBYTEK</a:t>
          </a:r>
          <a:r>
            <a:rPr lang="cs-CZ" sz="3700" kern="1200" dirty="0" smtClean="0">
              <a:solidFill>
                <a:srgbClr val="FFC000"/>
              </a:solidFill>
            </a:rPr>
            <a:t> </a:t>
          </a:r>
          <a:endParaRPr lang="cs-CZ" sz="3700" kern="1200" dirty="0">
            <a:solidFill>
              <a:srgbClr val="FFC000"/>
            </a:solidFill>
          </a:endParaRPr>
        </a:p>
      </dsp:txBody>
      <dsp:txXfrm rot="10800000">
        <a:off x="1435893" y="1270"/>
        <a:ext cx="3846433" cy="829627"/>
      </dsp:txXfrm>
    </dsp:sp>
    <dsp:sp modelId="{A217FB1B-747A-448D-B918-E24BEEF84A47}">
      <dsp:nvSpPr>
        <dsp:cNvPr id="0" name=""/>
        <dsp:cNvSpPr/>
      </dsp:nvSpPr>
      <dsp:spPr>
        <a:xfrm>
          <a:off x="813673" y="1270"/>
          <a:ext cx="829627" cy="82962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79B800-C547-4395-9749-A358E4BA1EFC}">
      <dsp:nvSpPr>
        <dsp:cNvPr id="0" name=""/>
        <dsp:cNvSpPr/>
      </dsp:nvSpPr>
      <dsp:spPr>
        <a:xfrm rot="10800000">
          <a:off x="1228486" y="1078547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40970" rIns="263144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>
              <a:solidFill>
                <a:srgbClr val="C00000"/>
              </a:solidFill>
            </a:rPr>
            <a:t>NÁBYTEK</a:t>
          </a:r>
          <a:endParaRPr lang="cs-CZ" sz="3700" kern="1200" dirty="0">
            <a:solidFill>
              <a:srgbClr val="C00000"/>
            </a:solidFill>
          </a:endParaRPr>
        </a:p>
      </dsp:txBody>
      <dsp:txXfrm rot="10800000">
        <a:off x="1435893" y="1078547"/>
        <a:ext cx="3846433" cy="829627"/>
      </dsp:txXfrm>
    </dsp:sp>
    <dsp:sp modelId="{F0EEBB46-F119-49D5-A414-2596173DE412}">
      <dsp:nvSpPr>
        <dsp:cNvPr id="0" name=""/>
        <dsp:cNvSpPr/>
      </dsp:nvSpPr>
      <dsp:spPr>
        <a:xfrm>
          <a:off x="813673" y="1078547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BA1702-DF9C-4ACF-9FCD-D2AE1AFC14BE}">
      <dsp:nvSpPr>
        <dsp:cNvPr id="0" name=""/>
        <dsp:cNvSpPr/>
      </dsp:nvSpPr>
      <dsp:spPr>
        <a:xfrm rot="10800000">
          <a:off x="1228486" y="2155825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40970" rIns="263144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>
              <a:solidFill>
                <a:srgbClr val="C00000"/>
              </a:solidFill>
            </a:rPr>
            <a:t>DOBYTEK</a:t>
          </a:r>
          <a:endParaRPr lang="cs-CZ" sz="3700" kern="1200" dirty="0">
            <a:solidFill>
              <a:srgbClr val="C00000"/>
            </a:solidFill>
          </a:endParaRPr>
        </a:p>
      </dsp:txBody>
      <dsp:txXfrm rot="10800000">
        <a:off x="1435893" y="2155825"/>
        <a:ext cx="3846433" cy="829627"/>
      </dsp:txXfrm>
    </dsp:sp>
    <dsp:sp modelId="{822A98ED-4C6A-444F-B2D4-C78644680D9F}">
      <dsp:nvSpPr>
        <dsp:cNvPr id="0" name=""/>
        <dsp:cNvSpPr/>
      </dsp:nvSpPr>
      <dsp:spPr>
        <a:xfrm>
          <a:off x="813673" y="2155825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9FA9C1-875C-4C41-A6A0-0A2C36184EE1}">
      <dsp:nvSpPr>
        <dsp:cNvPr id="0" name=""/>
        <dsp:cNvSpPr/>
      </dsp:nvSpPr>
      <dsp:spPr>
        <a:xfrm rot="10800000">
          <a:off x="1228486" y="3233102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40970" rIns="263144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>
              <a:solidFill>
                <a:srgbClr val="C00000"/>
              </a:solidFill>
            </a:rPr>
            <a:t>ZBYTEK</a:t>
          </a:r>
          <a:endParaRPr lang="cs-CZ" sz="3700" kern="1200" dirty="0">
            <a:solidFill>
              <a:srgbClr val="C00000"/>
            </a:solidFill>
          </a:endParaRPr>
        </a:p>
      </dsp:txBody>
      <dsp:txXfrm rot="10800000">
        <a:off x="1435893" y="3233102"/>
        <a:ext cx="3846433" cy="829627"/>
      </dsp:txXfrm>
    </dsp:sp>
    <dsp:sp modelId="{854F3B8E-4683-415B-AE31-841E877AE57A}">
      <dsp:nvSpPr>
        <dsp:cNvPr id="0" name=""/>
        <dsp:cNvSpPr/>
      </dsp:nvSpPr>
      <dsp:spPr>
        <a:xfrm>
          <a:off x="813673" y="3233102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EE49E-055E-481F-84C3-62D9FB6B831D}">
      <dsp:nvSpPr>
        <dsp:cNvPr id="0" name=""/>
        <dsp:cNvSpPr/>
      </dsp:nvSpPr>
      <dsp:spPr>
        <a:xfrm rot="10800000">
          <a:off x="1228486" y="1270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rgbClr val="C00000"/>
              </a:solidFill>
            </a:rPr>
            <a:t>OBYČEJ</a:t>
          </a:r>
          <a:endParaRPr lang="cs-CZ" sz="4000" kern="1200" dirty="0">
            <a:solidFill>
              <a:srgbClr val="C00000"/>
            </a:solidFill>
          </a:endParaRPr>
        </a:p>
      </dsp:txBody>
      <dsp:txXfrm rot="10800000">
        <a:off x="1435893" y="1270"/>
        <a:ext cx="3846433" cy="829627"/>
      </dsp:txXfrm>
    </dsp:sp>
    <dsp:sp modelId="{2395915F-CC0B-4C30-97A9-5D28367C30C6}">
      <dsp:nvSpPr>
        <dsp:cNvPr id="0" name=""/>
        <dsp:cNvSpPr/>
      </dsp:nvSpPr>
      <dsp:spPr>
        <a:xfrm>
          <a:off x="813673" y="1270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428A0C-83D0-4A08-8F94-B954B8F2CDEB}">
      <dsp:nvSpPr>
        <dsp:cNvPr id="0" name=""/>
        <dsp:cNvSpPr/>
      </dsp:nvSpPr>
      <dsp:spPr>
        <a:xfrm rot="10800000">
          <a:off x="1228486" y="1078547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rgbClr val="C00000"/>
              </a:solidFill>
            </a:rPr>
            <a:t>BYSTRÝ</a:t>
          </a:r>
          <a:endParaRPr lang="cs-CZ" sz="4000" kern="1200" dirty="0">
            <a:solidFill>
              <a:srgbClr val="C00000"/>
            </a:solidFill>
          </a:endParaRPr>
        </a:p>
      </dsp:txBody>
      <dsp:txXfrm rot="10800000">
        <a:off x="1435893" y="1078547"/>
        <a:ext cx="3846433" cy="829627"/>
      </dsp:txXfrm>
    </dsp:sp>
    <dsp:sp modelId="{30205470-02B0-4306-9339-74CA7676D61E}">
      <dsp:nvSpPr>
        <dsp:cNvPr id="0" name=""/>
        <dsp:cNvSpPr/>
      </dsp:nvSpPr>
      <dsp:spPr>
        <a:xfrm>
          <a:off x="813673" y="1078547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9D6E10-11F0-443D-A14B-E7E235142709}">
      <dsp:nvSpPr>
        <dsp:cNvPr id="0" name=""/>
        <dsp:cNvSpPr/>
      </dsp:nvSpPr>
      <dsp:spPr>
        <a:xfrm rot="10800000">
          <a:off x="1228486" y="2155825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rgbClr val="C00000"/>
              </a:solidFill>
            </a:rPr>
            <a:t>BYLINA</a:t>
          </a:r>
          <a:endParaRPr lang="cs-CZ" sz="4000" kern="1200" dirty="0">
            <a:solidFill>
              <a:srgbClr val="C00000"/>
            </a:solidFill>
          </a:endParaRPr>
        </a:p>
      </dsp:txBody>
      <dsp:txXfrm rot="10800000">
        <a:off x="1435893" y="2155825"/>
        <a:ext cx="3846433" cy="829627"/>
      </dsp:txXfrm>
    </dsp:sp>
    <dsp:sp modelId="{0FAFEB78-6E39-4CD9-A299-0EDC569224AF}">
      <dsp:nvSpPr>
        <dsp:cNvPr id="0" name=""/>
        <dsp:cNvSpPr/>
      </dsp:nvSpPr>
      <dsp:spPr>
        <a:xfrm>
          <a:off x="813673" y="2155825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767E68-01BA-4331-A90A-71F291644326}">
      <dsp:nvSpPr>
        <dsp:cNvPr id="0" name=""/>
        <dsp:cNvSpPr/>
      </dsp:nvSpPr>
      <dsp:spPr>
        <a:xfrm rot="10800000">
          <a:off x="1228486" y="3233102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rgbClr val="C00000"/>
              </a:solidFill>
            </a:rPr>
            <a:t>KOBYLA</a:t>
          </a:r>
          <a:endParaRPr lang="cs-CZ" sz="4000" kern="1200" dirty="0">
            <a:solidFill>
              <a:srgbClr val="C00000"/>
            </a:solidFill>
          </a:endParaRPr>
        </a:p>
      </dsp:txBody>
      <dsp:txXfrm rot="10800000">
        <a:off x="1435893" y="3233102"/>
        <a:ext cx="3846433" cy="829627"/>
      </dsp:txXfrm>
    </dsp:sp>
    <dsp:sp modelId="{8A6821B4-66A1-4A4D-8487-47C87EA58855}">
      <dsp:nvSpPr>
        <dsp:cNvPr id="0" name=""/>
        <dsp:cNvSpPr/>
      </dsp:nvSpPr>
      <dsp:spPr>
        <a:xfrm>
          <a:off x="813673" y="3233102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A7217-5132-42F3-8FF9-B8D4A0E0ECB6}">
      <dsp:nvSpPr>
        <dsp:cNvPr id="0" name=""/>
        <dsp:cNvSpPr/>
      </dsp:nvSpPr>
      <dsp:spPr>
        <a:xfrm rot="10800000">
          <a:off x="1228486" y="1270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C00000"/>
              </a:solidFill>
            </a:rPr>
            <a:t>BÝK</a:t>
          </a:r>
          <a:endParaRPr lang="cs-CZ" sz="3200" b="1" kern="1200" dirty="0">
            <a:solidFill>
              <a:srgbClr val="C00000"/>
            </a:solidFill>
          </a:endParaRPr>
        </a:p>
      </dsp:txBody>
      <dsp:txXfrm rot="10800000">
        <a:off x="1435893" y="1270"/>
        <a:ext cx="3846433" cy="829627"/>
      </dsp:txXfrm>
    </dsp:sp>
    <dsp:sp modelId="{C43B312F-B337-4746-825C-A0AAB1518BD8}">
      <dsp:nvSpPr>
        <dsp:cNvPr id="0" name=""/>
        <dsp:cNvSpPr/>
      </dsp:nvSpPr>
      <dsp:spPr>
        <a:xfrm>
          <a:off x="813673" y="1270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EB2D5F-EB10-41C6-AD3D-C3790115D2B7}">
      <dsp:nvSpPr>
        <dsp:cNvPr id="0" name=""/>
        <dsp:cNvSpPr/>
      </dsp:nvSpPr>
      <dsp:spPr>
        <a:xfrm rot="10800000">
          <a:off x="1228486" y="1078547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C00000"/>
              </a:solidFill>
            </a:rPr>
            <a:t>BABYKA</a:t>
          </a:r>
          <a:endParaRPr lang="cs-CZ" sz="3200" b="1" kern="1200" dirty="0">
            <a:solidFill>
              <a:srgbClr val="C00000"/>
            </a:solidFill>
          </a:endParaRPr>
        </a:p>
      </dsp:txBody>
      <dsp:txXfrm rot="10800000">
        <a:off x="1435893" y="1078547"/>
        <a:ext cx="3846433" cy="829627"/>
      </dsp:txXfrm>
    </dsp:sp>
    <dsp:sp modelId="{9511D2F3-5E1B-4542-98EB-42FAFD1033C0}">
      <dsp:nvSpPr>
        <dsp:cNvPr id="0" name=""/>
        <dsp:cNvSpPr/>
      </dsp:nvSpPr>
      <dsp:spPr>
        <a:xfrm>
          <a:off x="789431" y="1085333"/>
          <a:ext cx="829627" cy="82962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CE1171-5AD5-4AC2-A806-4169C64F0DD9}">
      <dsp:nvSpPr>
        <dsp:cNvPr id="0" name=""/>
        <dsp:cNvSpPr/>
      </dsp:nvSpPr>
      <dsp:spPr>
        <a:xfrm rot="10800000">
          <a:off x="1228486" y="2155825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rgbClr val="C00000"/>
              </a:solidFill>
            </a:rPr>
            <a:t>PŘIBYSLAV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rgbClr val="C00000"/>
              </a:solidFill>
            </a:rPr>
            <a:t>HRABYNĚ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rgbClr val="C00000"/>
              </a:solidFill>
            </a:rPr>
            <a:t>BABYLON</a:t>
          </a:r>
        </a:p>
      </dsp:txBody>
      <dsp:txXfrm rot="10800000">
        <a:off x="1435893" y="2155825"/>
        <a:ext cx="3846433" cy="829627"/>
      </dsp:txXfrm>
    </dsp:sp>
    <dsp:sp modelId="{039C1DAE-F4D7-496A-9DBE-BE3DA23BD382}">
      <dsp:nvSpPr>
        <dsp:cNvPr id="0" name=""/>
        <dsp:cNvSpPr/>
      </dsp:nvSpPr>
      <dsp:spPr>
        <a:xfrm>
          <a:off x="813673" y="2155825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C5E3AE-B8A7-4FD2-AE54-810AEDDB0613}">
      <dsp:nvSpPr>
        <dsp:cNvPr id="0" name=""/>
        <dsp:cNvSpPr/>
      </dsp:nvSpPr>
      <dsp:spPr>
        <a:xfrm rot="10800000">
          <a:off x="1228486" y="3233102"/>
          <a:ext cx="4053840" cy="8296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58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C00000"/>
              </a:solidFill>
            </a:rPr>
            <a:t>ZBYNĚK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rgbClr val="C00000"/>
              </a:solidFill>
            </a:rPr>
            <a:t>ZBYŠEK</a:t>
          </a:r>
          <a:endParaRPr lang="cs-CZ" sz="2000" b="1" kern="1200" dirty="0">
            <a:solidFill>
              <a:srgbClr val="C00000"/>
            </a:solidFill>
          </a:endParaRPr>
        </a:p>
      </dsp:txBody>
      <dsp:txXfrm rot="10800000">
        <a:off x="1435893" y="3233102"/>
        <a:ext cx="3846433" cy="829627"/>
      </dsp:txXfrm>
    </dsp:sp>
    <dsp:sp modelId="{B80D6B90-3604-42BB-B776-B2B78A2C1722}">
      <dsp:nvSpPr>
        <dsp:cNvPr id="0" name=""/>
        <dsp:cNvSpPr/>
      </dsp:nvSpPr>
      <dsp:spPr>
        <a:xfrm>
          <a:off x="813673" y="3233102"/>
          <a:ext cx="829627" cy="829627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9A660BF-08B7-45FA-B154-087228FFAEA5}" type="datetimeFigureOut">
              <a:rPr lang="cs-CZ" smtClean="0"/>
              <a:t>24. 6. 2014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DB9080-D5EE-437E-AA3B-03B04A2DCFA9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store.vitalimagery.com/index.php?ver=2&amp;adv=m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1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2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4.xml"/><Relationship Id="rId7" Type="http://schemas.openxmlformats.org/officeDocument/2006/relationships/hyperlink" Target="https://store.vitalimagery.com/index.php?ver=2&amp;adv=ms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1019" y="2780928"/>
            <a:ext cx="7920880" cy="1752600"/>
          </a:xfrm>
          <a:gradFill>
            <a:gsLst>
              <a:gs pos="60000">
                <a:schemeClr val="accent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NÁZEV ŠKOLY:  </a:t>
            </a:r>
            <a:r>
              <a:rPr lang="cs-CZ" sz="1400" b="0" cap="none" dirty="0" smtClean="0">
                <a:solidFill>
                  <a:srgbClr val="C00000"/>
                </a:solidFill>
              </a:rPr>
              <a:t>Základní škola Pardubice-</a:t>
            </a:r>
            <a:r>
              <a:rPr lang="cs-CZ" sz="1400" b="0" cap="none" dirty="0" err="1" smtClean="0">
                <a:solidFill>
                  <a:srgbClr val="C00000"/>
                </a:solidFill>
              </a:rPr>
              <a:t>Spořilov</a:t>
            </a:r>
            <a:r>
              <a:rPr lang="cs-CZ" sz="1400" b="0" cap="none" dirty="0" smtClean="0">
                <a:solidFill>
                  <a:srgbClr val="C00000"/>
                </a:solidFill>
              </a:rPr>
              <a:t> </a:t>
            </a:r>
            <a:endParaRPr lang="cs-CZ" sz="1400" b="0" dirty="0" smtClean="0">
              <a:solidFill>
                <a:srgbClr val="C00000"/>
              </a:solidFill>
            </a:endParaRP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AUTOR:  </a:t>
            </a:r>
            <a:r>
              <a:rPr lang="cs-CZ" sz="1400" b="0" dirty="0" smtClean="0">
                <a:solidFill>
                  <a:srgbClr val="C00000"/>
                </a:solidFill>
              </a:rPr>
              <a:t>M</a:t>
            </a:r>
            <a:r>
              <a:rPr lang="cs-CZ" sz="1400" b="0" cap="none" dirty="0" smtClean="0">
                <a:solidFill>
                  <a:srgbClr val="C00000"/>
                </a:solidFill>
              </a:rPr>
              <a:t>gr</a:t>
            </a:r>
            <a:r>
              <a:rPr lang="cs-CZ" sz="1400" b="0" dirty="0" smtClean="0">
                <a:solidFill>
                  <a:srgbClr val="C00000"/>
                </a:solidFill>
              </a:rPr>
              <a:t>. V</a:t>
            </a:r>
            <a:r>
              <a:rPr lang="cs-CZ" sz="1400" b="0" cap="none" dirty="0" smtClean="0">
                <a:solidFill>
                  <a:srgbClr val="C00000"/>
                </a:solidFill>
              </a:rPr>
              <a:t>ěra</a:t>
            </a:r>
            <a:r>
              <a:rPr lang="cs-CZ" sz="1400" b="0" dirty="0" smtClean="0">
                <a:solidFill>
                  <a:srgbClr val="C00000"/>
                </a:solidFill>
              </a:rPr>
              <a:t> J</a:t>
            </a:r>
            <a:r>
              <a:rPr lang="cs-CZ" sz="1400" b="0" cap="none" dirty="0" smtClean="0">
                <a:solidFill>
                  <a:srgbClr val="C00000"/>
                </a:solidFill>
              </a:rPr>
              <a:t>anáková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NÁZEV:  </a:t>
            </a:r>
            <a:r>
              <a:rPr lang="cs-CZ" sz="1400" b="0" dirty="0">
                <a:solidFill>
                  <a:srgbClr val="C00000"/>
                </a:solidFill>
              </a:rPr>
              <a:t>VY_12_INOVACE_ ČESKÝ JAZYK A </a:t>
            </a:r>
            <a:r>
              <a:rPr lang="cs-CZ" sz="1400" b="0" dirty="0" smtClean="0">
                <a:solidFill>
                  <a:srgbClr val="C00000"/>
                </a:solidFill>
              </a:rPr>
              <a:t>LITERATURA4</a:t>
            </a:r>
          </a:p>
          <a:p>
            <a:pPr algn="l"/>
            <a:r>
              <a:rPr lang="cs-CZ" sz="1400" b="0" dirty="0">
                <a:solidFill>
                  <a:srgbClr val="C00000"/>
                </a:solidFill>
              </a:rPr>
              <a:t>	</a:t>
            </a:r>
            <a:r>
              <a:rPr lang="cs-CZ" sz="1400" b="0" dirty="0" smtClean="0">
                <a:solidFill>
                  <a:srgbClr val="C00000"/>
                </a:solidFill>
              </a:rPr>
              <a:t>   _6. VYJMENOVANÁ SLOVA PO B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TÉMA:    </a:t>
            </a:r>
            <a:r>
              <a:rPr lang="cs-CZ" sz="1400" b="0" dirty="0" smtClean="0">
                <a:solidFill>
                  <a:srgbClr val="C00000"/>
                </a:solidFill>
              </a:rPr>
              <a:t>VYJMENOVANÁ </a:t>
            </a:r>
            <a:r>
              <a:rPr lang="cs-CZ" sz="1400" b="0" dirty="0">
                <a:solidFill>
                  <a:srgbClr val="C00000"/>
                </a:solidFill>
              </a:rPr>
              <a:t>SLOVA PO B</a:t>
            </a:r>
          </a:p>
          <a:p>
            <a:pPr algn="l"/>
            <a:r>
              <a:rPr lang="cs-CZ" sz="1400" dirty="0" smtClean="0">
                <a:solidFill>
                  <a:srgbClr val="C00000"/>
                </a:solidFill>
              </a:rPr>
              <a:t>ČÍSLO PROJEKTU: </a:t>
            </a:r>
            <a:r>
              <a:rPr lang="cs-CZ" sz="1400" b="0" dirty="0">
                <a:solidFill>
                  <a:srgbClr val="C00000"/>
                </a:solidFill>
              </a:rPr>
              <a:t>CZ.1.07/1.4.00/21.2349</a:t>
            </a:r>
          </a:p>
        </p:txBody>
      </p:sp>
      <p:pic>
        <p:nvPicPr>
          <p:cNvPr id="18" name="Picture 2" descr="C:\vera\DUMY 1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743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085184"/>
            <a:ext cx="6102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ANOTACE:</a:t>
            </a:r>
            <a:r>
              <a:rPr lang="cs-CZ" sz="1400" dirty="0" smtClean="0"/>
              <a:t>  Prezentace pomáhá dětem  procvičit</a:t>
            </a:r>
            <a:r>
              <a:rPr lang="cs-CZ" sz="1400" dirty="0"/>
              <a:t> </a:t>
            </a:r>
            <a:r>
              <a:rPr lang="cs-CZ" sz="1400" dirty="0" smtClean="0"/>
              <a:t>vyjmenovaná </a:t>
            </a:r>
            <a:r>
              <a:rPr lang="cs-CZ" sz="1400" smtClean="0"/>
              <a:t>slova  po B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a lépe pochopit  jejich význam.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7850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dnadpis 10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9600" dirty="0" smtClean="0">
                <a:solidFill>
                  <a:srgbClr val="C00000"/>
                </a:solidFill>
              </a:rPr>
              <a:t>B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10" name="Nadpis 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VYJMENOVANÁ    SLOVA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971600" y="2874895"/>
            <a:ext cx="829627" cy="829627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Ovál 12"/>
          <p:cNvSpPr/>
          <p:nvPr/>
        </p:nvSpPr>
        <p:spPr>
          <a:xfrm>
            <a:off x="3995936" y="5201620"/>
            <a:ext cx="829627" cy="829627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Ovál 13"/>
          <p:cNvSpPr/>
          <p:nvPr/>
        </p:nvSpPr>
        <p:spPr>
          <a:xfrm>
            <a:off x="5953100" y="4395449"/>
            <a:ext cx="829627" cy="829627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Ovál 15"/>
          <p:cNvSpPr/>
          <p:nvPr/>
        </p:nvSpPr>
        <p:spPr>
          <a:xfrm>
            <a:off x="1913514" y="4395449"/>
            <a:ext cx="829627" cy="829627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Ovál 16"/>
          <p:cNvSpPr/>
          <p:nvPr/>
        </p:nvSpPr>
        <p:spPr>
          <a:xfrm>
            <a:off x="7020272" y="2852936"/>
            <a:ext cx="829627" cy="829627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18539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view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21088"/>
            <a:ext cx="217524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láček 9"/>
          <p:cNvSpPr/>
          <p:nvPr/>
        </p:nvSpPr>
        <p:spPr>
          <a:xfrm>
            <a:off x="179512" y="188640"/>
            <a:ext cx="8208912" cy="4104456"/>
          </a:xfrm>
          <a:prstGeom prst="cloudCallout">
            <a:avLst>
              <a:gd name="adj1" fmla="val -68"/>
              <a:gd name="adj2" fmla="val 621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1124744"/>
            <a:ext cx="616707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ŘÍKEJ  SE  MNOU: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Být, bydlit, obyvatel, byt, příbytek, nábytek, 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dobytek, zbytek, obyčej, bystrý, bylina, </a:t>
            </a:r>
          </a:p>
          <a:p>
            <a:r>
              <a:rPr lang="cs-CZ" sz="2400" dirty="0">
                <a:solidFill>
                  <a:srgbClr val="C00000"/>
                </a:solidFill>
              </a:rPr>
              <a:t>k</a:t>
            </a:r>
            <a:r>
              <a:rPr lang="cs-CZ" sz="2400" dirty="0" smtClean="0">
                <a:solidFill>
                  <a:srgbClr val="C00000"/>
                </a:solidFill>
              </a:rPr>
              <a:t>obyla,  býk, babyka, Přibyslav,  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Hrabyně, Babylon, Zbyněk, Zbyšek.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6182277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1" y="5085184"/>
            <a:ext cx="1335500" cy="128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190021" y="2708920"/>
            <a:ext cx="2221739" cy="2592288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481844"/>
            <a:ext cx="2274982" cy="52322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VYSVĚTLI!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9774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7395324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859" y="4869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láček 8"/>
          <p:cNvSpPr/>
          <p:nvPr/>
        </p:nvSpPr>
        <p:spPr>
          <a:xfrm>
            <a:off x="6357865" y="3068960"/>
            <a:ext cx="2622486" cy="1440160"/>
          </a:xfrm>
          <a:prstGeom prst="cloudCallout">
            <a:avLst>
              <a:gd name="adj1" fmla="val 685"/>
              <a:gd name="adj2" fmla="val 8265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516215" y="3379402"/>
            <a:ext cx="2464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VYMYSLI</a:t>
            </a:r>
            <a:r>
              <a:rPr lang="cs-CZ" sz="2000" dirty="0" smtClean="0"/>
              <a:t>  </a:t>
            </a:r>
            <a:r>
              <a:rPr lang="cs-CZ" sz="2000" b="1" dirty="0" smtClean="0"/>
              <a:t>DALŠÍ</a:t>
            </a:r>
          </a:p>
          <a:p>
            <a:r>
              <a:rPr lang="cs-CZ" sz="2000" b="1" dirty="0" smtClean="0"/>
              <a:t>PŘÍKLADY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891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3640682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179062" y="2420888"/>
            <a:ext cx="2232697" cy="2160240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144530"/>
            <a:ext cx="2186817" cy="70788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ŘEKNI SLOVA </a:t>
            </a:r>
          </a:p>
          <a:p>
            <a:r>
              <a:rPr lang="cs-CZ" sz="2000" b="1" dirty="0" smtClean="0"/>
              <a:t>PŘÍBUZNÁ.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77668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2171171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Preview Imag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1512168" cy="14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179512" y="3212976"/>
            <a:ext cx="2160240" cy="1656184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4450" y="3533236"/>
            <a:ext cx="109036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NAJDI</a:t>
            </a:r>
          </a:p>
          <a:p>
            <a:r>
              <a:rPr lang="cs-CZ" sz="2000" b="1" dirty="0" smtClean="0"/>
              <a:t>NA</a:t>
            </a:r>
          </a:p>
          <a:p>
            <a:r>
              <a:rPr lang="cs-CZ" sz="2000" b="1" dirty="0" smtClean="0"/>
              <a:t>MAPĚ.</a:t>
            </a:r>
            <a:endParaRPr lang="cs-CZ" sz="2000" b="1" dirty="0"/>
          </a:p>
        </p:txBody>
      </p:sp>
      <p:cxnSp>
        <p:nvCxnSpPr>
          <p:cNvPr id="18" name="Přímá spojnice se šipkou 17"/>
          <p:cNvCxnSpPr/>
          <p:nvPr/>
        </p:nvCxnSpPr>
        <p:spPr>
          <a:xfrm flipV="1">
            <a:off x="1331640" y="3717032"/>
            <a:ext cx="3096344" cy="324035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80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5" y="1268760"/>
            <a:ext cx="78488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i="1" dirty="0" smtClean="0"/>
              <a:t>Mapy.cz</a:t>
            </a:r>
            <a:r>
              <a:rPr lang="cs-CZ" dirty="0" smtClean="0"/>
              <a:t> </a:t>
            </a:r>
            <a:r>
              <a:rPr lang="cs-CZ" dirty="0"/>
              <a:t>[online]. 2011 [cit. 2011-10-29]. Přibyslav, okres Havlíčkův Brod. Dostupné z WWW: &lt;http://www.mapy.cz/#x=15.763541&amp;y=49.576196&amp;z=11&amp;d=muni_5056_0_1&amp;c=23-14-30-28-29-27&amp;q=P%C5%99ibyslav%2C%20okres%20Havl%C3%AD%C4%8Dk%C5%AFv%20Brod&amp;qp=15.732670_49.235518_15.832515_49.284783_12&gt;.</a:t>
            </a:r>
          </a:p>
          <a:p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prezentaci byly použity obrázky ze zakoupené licence </a:t>
            </a:r>
            <a:r>
              <a:rPr lang="cs-CZ" dirty="0" smtClean="0"/>
              <a:t>Microsoft </a:t>
            </a:r>
            <a:r>
              <a:rPr lang="cs-CZ" dirty="0"/>
              <a:t>Office.</a:t>
            </a:r>
          </a:p>
          <a:p>
            <a:endParaRPr lang="cs-CZ" dirty="0" smtClean="0"/>
          </a:p>
          <a:p>
            <a:r>
              <a:rPr lang="cs-CZ" dirty="0" smtClean="0"/>
              <a:t>Fotografie</a:t>
            </a:r>
            <a:r>
              <a:rPr lang="cs-CZ" dirty="0"/>
              <a:t>: vlastní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127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431</TotalTime>
  <Words>159</Words>
  <Application>Microsoft Office PowerPoint</Application>
  <PresentationFormat>Předvádění na obrazovce (4:3)</PresentationFormat>
  <Paragraphs>48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VYJMENOVANÁ    SLOVA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Domácí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Náš</dc:creator>
  <cp:lastModifiedBy>domaci</cp:lastModifiedBy>
  <cp:revision>48</cp:revision>
  <dcterms:created xsi:type="dcterms:W3CDTF">2011-10-22T15:55:07Z</dcterms:created>
  <dcterms:modified xsi:type="dcterms:W3CDTF">2014-06-24T19:53:22Z</dcterms:modified>
</cp:coreProperties>
</file>