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6" r:id="rId9"/>
    <p:sldId id="267" r:id="rId10"/>
    <p:sldId id="262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3" d="100"/>
          <a:sy n="103" d="100"/>
        </p:scale>
        <p:origin x="-17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image" Target="../media/image10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8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image" Target="../media/image7.pn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image" Target="../media/image10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8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image" Target="../media/image7.pn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86E330-385B-4019-9CC0-9388216B3E8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D9B7412A-8A96-4466-81FB-120194F8CEC1}">
      <dgm:prSet phldrT="[Text]"/>
      <dgm:spPr>
        <a:solidFill>
          <a:srgbClr val="00B050"/>
        </a:solidFill>
      </dgm:spPr>
      <dgm:t>
        <a:bodyPr/>
        <a:lstStyle/>
        <a:p>
          <a:r>
            <a:rPr lang="cs-CZ" dirty="0" smtClean="0"/>
            <a:t>SLYŠET</a:t>
          </a:r>
          <a:endParaRPr lang="cs-CZ" dirty="0"/>
        </a:p>
      </dgm:t>
    </dgm:pt>
    <dgm:pt modelId="{C1B33272-33AC-4D99-863A-4B81F85C894A}" type="parTrans" cxnId="{391828AB-8E5E-442B-8140-E4145E67E393}">
      <dgm:prSet/>
      <dgm:spPr/>
      <dgm:t>
        <a:bodyPr/>
        <a:lstStyle/>
        <a:p>
          <a:endParaRPr lang="cs-CZ"/>
        </a:p>
      </dgm:t>
    </dgm:pt>
    <dgm:pt modelId="{CAED9419-E944-46C4-A88B-C051D5409558}" type="sibTrans" cxnId="{391828AB-8E5E-442B-8140-E4145E67E393}">
      <dgm:prSet/>
      <dgm:spPr/>
      <dgm:t>
        <a:bodyPr/>
        <a:lstStyle/>
        <a:p>
          <a:endParaRPr lang="cs-CZ"/>
        </a:p>
      </dgm:t>
    </dgm:pt>
    <dgm:pt modelId="{73D773CE-F1E4-47D8-AE3B-B8A309423F11}">
      <dgm:prSet phldrT="[Text]"/>
      <dgm:spPr>
        <a:solidFill>
          <a:srgbClr val="00B050"/>
        </a:solidFill>
      </dgm:spPr>
      <dgm:t>
        <a:bodyPr/>
        <a:lstStyle/>
        <a:p>
          <a:r>
            <a:rPr lang="cs-CZ" dirty="0" smtClean="0"/>
            <a:t>MLÝN</a:t>
          </a:r>
          <a:endParaRPr lang="cs-CZ" dirty="0"/>
        </a:p>
      </dgm:t>
    </dgm:pt>
    <dgm:pt modelId="{3679E653-A3D5-4B2D-8A1D-B022EF99FA51}" type="parTrans" cxnId="{48D79506-4E00-4DE4-8758-35F1D5364DFF}">
      <dgm:prSet/>
      <dgm:spPr/>
      <dgm:t>
        <a:bodyPr/>
        <a:lstStyle/>
        <a:p>
          <a:endParaRPr lang="cs-CZ"/>
        </a:p>
      </dgm:t>
    </dgm:pt>
    <dgm:pt modelId="{15ABBB2A-779E-4E00-8023-22C4D23D9F43}" type="sibTrans" cxnId="{48D79506-4E00-4DE4-8758-35F1D5364DFF}">
      <dgm:prSet/>
      <dgm:spPr/>
      <dgm:t>
        <a:bodyPr/>
        <a:lstStyle/>
        <a:p>
          <a:endParaRPr lang="cs-CZ"/>
        </a:p>
      </dgm:t>
    </dgm:pt>
    <dgm:pt modelId="{E8626110-AEB5-4B41-B658-442E11B82BDC}">
      <dgm:prSet phldrT="[Text]"/>
      <dgm:spPr>
        <a:solidFill>
          <a:srgbClr val="00B050"/>
        </a:solidFill>
      </dgm:spPr>
      <dgm:t>
        <a:bodyPr/>
        <a:lstStyle/>
        <a:p>
          <a:r>
            <a:rPr lang="cs-CZ" dirty="0" smtClean="0"/>
            <a:t>BLÝSKAT  SE</a:t>
          </a:r>
          <a:endParaRPr lang="cs-CZ" dirty="0"/>
        </a:p>
      </dgm:t>
    </dgm:pt>
    <dgm:pt modelId="{8EB6E5EA-E9DC-4737-8F21-B61D57FE81AF}" type="parTrans" cxnId="{8CD35AF0-76BF-4347-A6A2-4E26B99C405D}">
      <dgm:prSet/>
      <dgm:spPr/>
      <dgm:t>
        <a:bodyPr/>
        <a:lstStyle/>
        <a:p>
          <a:endParaRPr lang="cs-CZ"/>
        </a:p>
      </dgm:t>
    </dgm:pt>
    <dgm:pt modelId="{D4488C27-C0B6-448A-9540-11CA9B37DA70}" type="sibTrans" cxnId="{8CD35AF0-76BF-4347-A6A2-4E26B99C405D}">
      <dgm:prSet/>
      <dgm:spPr/>
      <dgm:t>
        <a:bodyPr/>
        <a:lstStyle/>
        <a:p>
          <a:endParaRPr lang="cs-CZ"/>
        </a:p>
      </dgm:t>
    </dgm:pt>
    <dgm:pt modelId="{224B8AE8-B8D4-4325-824D-FC33E01C5D4F}" type="pres">
      <dgm:prSet presAssocID="{2D86E330-385B-4019-9CC0-9388216B3E80}" presName="linearFlow" presStyleCnt="0">
        <dgm:presLayoutVars>
          <dgm:dir/>
          <dgm:resizeHandles val="exact"/>
        </dgm:presLayoutVars>
      </dgm:prSet>
      <dgm:spPr/>
    </dgm:pt>
    <dgm:pt modelId="{1FEB01A2-8522-487B-9D3B-6FD4C039F689}" type="pres">
      <dgm:prSet presAssocID="{D9B7412A-8A96-4466-81FB-120194F8CEC1}" presName="composite" presStyleCnt="0"/>
      <dgm:spPr/>
    </dgm:pt>
    <dgm:pt modelId="{EE42B92A-0A93-44D7-B27D-EB283F47A3F5}" type="pres">
      <dgm:prSet presAssocID="{D9B7412A-8A96-4466-81FB-120194F8CEC1}" presName="imgShp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2EBC7B8F-3FE2-4F78-92F3-12A7FCEFA284}" type="pres">
      <dgm:prSet presAssocID="{D9B7412A-8A96-4466-81FB-120194F8CEC1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E6659F-65D7-4BC1-93B9-C0EDF22AEF91}" type="pres">
      <dgm:prSet presAssocID="{CAED9419-E944-46C4-A88B-C051D5409558}" presName="spacing" presStyleCnt="0"/>
      <dgm:spPr/>
    </dgm:pt>
    <dgm:pt modelId="{6CAF3E10-7F62-47B3-B9E2-0E12AD8D973A}" type="pres">
      <dgm:prSet presAssocID="{73D773CE-F1E4-47D8-AE3B-B8A309423F11}" presName="composite" presStyleCnt="0"/>
      <dgm:spPr/>
    </dgm:pt>
    <dgm:pt modelId="{2C476FA7-81CD-4C08-AEAB-187A899D15BA}" type="pres">
      <dgm:prSet presAssocID="{73D773CE-F1E4-47D8-AE3B-B8A309423F11}" presName="imgShp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C8AFC28C-1144-4F4E-B193-44213B32B80A}" type="pres">
      <dgm:prSet presAssocID="{73D773CE-F1E4-47D8-AE3B-B8A309423F11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24320D-161D-4684-A396-930FA7D51800}" type="pres">
      <dgm:prSet presAssocID="{15ABBB2A-779E-4E00-8023-22C4D23D9F43}" presName="spacing" presStyleCnt="0"/>
      <dgm:spPr/>
    </dgm:pt>
    <dgm:pt modelId="{E337D9C6-2939-437B-BA5A-4B8A50C35B42}" type="pres">
      <dgm:prSet presAssocID="{E8626110-AEB5-4B41-B658-442E11B82BDC}" presName="composite" presStyleCnt="0"/>
      <dgm:spPr/>
    </dgm:pt>
    <dgm:pt modelId="{271E1134-0DED-4A86-8C5A-62F08201CEE9}" type="pres">
      <dgm:prSet presAssocID="{E8626110-AEB5-4B41-B658-442E11B82BDC}" presName="imgShp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2768C796-5258-412B-B5C9-66C73D043168}" type="pres">
      <dgm:prSet presAssocID="{E8626110-AEB5-4B41-B658-442E11B82BDC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91828AB-8E5E-442B-8140-E4145E67E393}" srcId="{2D86E330-385B-4019-9CC0-9388216B3E80}" destId="{D9B7412A-8A96-4466-81FB-120194F8CEC1}" srcOrd="0" destOrd="0" parTransId="{C1B33272-33AC-4D99-863A-4B81F85C894A}" sibTransId="{CAED9419-E944-46C4-A88B-C051D5409558}"/>
    <dgm:cxn modelId="{FF49905A-B0B9-4F9C-826C-1980EC85112A}" type="presOf" srcId="{73D773CE-F1E4-47D8-AE3B-B8A309423F11}" destId="{C8AFC28C-1144-4F4E-B193-44213B32B80A}" srcOrd="0" destOrd="0" presId="urn:microsoft.com/office/officeart/2005/8/layout/vList3"/>
    <dgm:cxn modelId="{8CD35AF0-76BF-4347-A6A2-4E26B99C405D}" srcId="{2D86E330-385B-4019-9CC0-9388216B3E80}" destId="{E8626110-AEB5-4B41-B658-442E11B82BDC}" srcOrd="2" destOrd="0" parTransId="{8EB6E5EA-E9DC-4737-8F21-B61D57FE81AF}" sibTransId="{D4488C27-C0B6-448A-9540-11CA9B37DA70}"/>
    <dgm:cxn modelId="{48D79506-4E00-4DE4-8758-35F1D5364DFF}" srcId="{2D86E330-385B-4019-9CC0-9388216B3E80}" destId="{73D773CE-F1E4-47D8-AE3B-B8A309423F11}" srcOrd="1" destOrd="0" parTransId="{3679E653-A3D5-4B2D-8A1D-B022EF99FA51}" sibTransId="{15ABBB2A-779E-4E00-8023-22C4D23D9F43}"/>
    <dgm:cxn modelId="{FC382FA8-54E8-4252-A7AD-93B5DAAA7A26}" type="presOf" srcId="{E8626110-AEB5-4B41-B658-442E11B82BDC}" destId="{2768C796-5258-412B-B5C9-66C73D043168}" srcOrd="0" destOrd="0" presId="urn:microsoft.com/office/officeart/2005/8/layout/vList3"/>
    <dgm:cxn modelId="{49A3A4D2-925B-412C-8266-1E5BD86F7032}" type="presOf" srcId="{D9B7412A-8A96-4466-81FB-120194F8CEC1}" destId="{2EBC7B8F-3FE2-4F78-92F3-12A7FCEFA284}" srcOrd="0" destOrd="0" presId="urn:microsoft.com/office/officeart/2005/8/layout/vList3"/>
    <dgm:cxn modelId="{706F6DE1-4F2F-4451-89B7-86F8433FB2FA}" type="presOf" srcId="{2D86E330-385B-4019-9CC0-9388216B3E80}" destId="{224B8AE8-B8D4-4325-824D-FC33E01C5D4F}" srcOrd="0" destOrd="0" presId="urn:microsoft.com/office/officeart/2005/8/layout/vList3"/>
    <dgm:cxn modelId="{8B84447E-4F26-4D5E-9BE1-C3D84004508D}" type="presParOf" srcId="{224B8AE8-B8D4-4325-824D-FC33E01C5D4F}" destId="{1FEB01A2-8522-487B-9D3B-6FD4C039F689}" srcOrd="0" destOrd="0" presId="urn:microsoft.com/office/officeart/2005/8/layout/vList3"/>
    <dgm:cxn modelId="{0E0F9AB5-9B29-4157-AC71-DB90617C33BA}" type="presParOf" srcId="{1FEB01A2-8522-487B-9D3B-6FD4C039F689}" destId="{EE42B92A-0A93-44D7-B27D-EB283F47A3F5}" srcOrd="0" destOrd="0" presId="urn:microsoft.com/office/officeart/2005/8/layout/vList3"/>
    <dgm:cxn modelId="{76D8F17D-21C8-49DF-BB41-F7E67D84A848}" type="presParOf" srcId="{1FEB01A2-8522-487B-9D3B-6FD4C039F689}" destId="{2EBC7B8F-3FE2-4F78-92F3-12A7FCEFA284}" srcOrd="1" destOrd="0" presId="urn:microsoft.com/office/officeart/2005/8/layout/vList3"/>
    <dgm:cxn modelId="{F15D30BA-D76D-4700-BAA3-10B78B481F66}" type="presParOf" srcId="{224B8AE8-B8D4-4325-824D-FC33E01C5D4F}" destId="{A4E6659F-65D7-4BC1-93B9-C0EDF22AEF91}" srcOrd="1" destOrd="0" presId="urn:microsoft.com/office/officeart/2005/8/layout/vList3"/>
    <dgm:cxn modelId="{AB126BAD-8BDF-4338-830E-E5CCCF8946A5}" type="presParOf" srcId="{224B8AE8-B8D4-4325-824D-FC33E01C5D4F}" destId="{6CAF3E10-7F62-47B3-B9E2-0E12AD8D973A}" srcOrd="2" destOrd="0" presId="urn:microsoft.com/office/officeart/2005/8/layout/vList3"/>
    <dgm:cxn modelId="{898EBE99-E057-48A3-A36F-1DB79D266C99}" type="presParOf" srcId="{6CAF3E10-7F62-47B3-B9E2-0E12AD8D973A}" destId="{2C476FA7-81CD-4C08-AEAB-187A899D15BA}" srcOrd="0" destOrd="0" presId="urn:microsoft.com/office/officeart/2005/8/layout/vList3"/>
    <dgm:cxn modelId="{CD61DE57-FCFE-4A67-B7D8-63ABDDA66681}" type="presParOf" srcId="{6CAF3E10-7F62-47B3-B9E2-0E12AD8D973A}" destId="{C8AFC28C-1144-4F4E-B193-44213B32B80A}" srcOrd="1" destOrd="0" presId="urn:microsoft.com/office/officeart/2005/8/layout/vList3"/>
    <dgm:cxn modelId="{5919DCE6-09F3-4FA6-B40A-5ED948CD2E6D}" type="presParOf" srcId="{224B8AE8-B8D4-4325-824D-FC33E01C5D4F}" destId="{C124320D-161D-4684-A396-930FA7D51800}" srcOrd="3" destOrd="0" presId="urn:microsoft.com/office/officeart/2005/8/layout/vList3"/>
    <dgm:cxn modelId="{3A305BCB-C5CE-4A44-B059-93738BF1D632}" type="presParOf" srcId="{224B8AE8-B8D4-4325-824D-FC33E01C5D4F}" destId="{E337D9C6-2939-437B-BA5A-4B8A50C35B42}" srcOrd="4" destOrd="0" presId="urn:microsoft.com/office/officeart/2005/8/layout/vList3"/>
    <dgm:cxn modelId="{1C11CF4E-2D08-4957-AA82-7DBF485943AA}" type="presParOf" srcId="{E337D9C6-2939-437B-BA5A-4B8A50C35B42}" destId="{271E1134-0DED-4A86-8C5A-62F08201CEE9}" srcOrd="0" destOrd="0" presId="urn:microsoft.com/office/officeart/2005/8/layout/vList3"/>
    <dgm:cxn modelId="{8C37B019-6022-4EC1-B207-2332A4CBBD62}" type="presParOf" srcId="{E337D9C6-2939-437B-BA5A-4B8A50C35B42}" destId="{2768C796-5258-412B-B5C9-66C73D0431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855C96-EC90-4D84-93F4-A5CD8F18D2B5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51CF6AC8-90EE-4558-8703-0638FAFE5268}">
      <dgm:prSet phldrT="[Text]" custT="1"/>
      <dgm:spPr>
        <a:solidFill>
          <a:srgbClr val="00B050"/>
        </a:solidFill>
      </dgm:spPr>
      <dgm:t>
        <a:bodyPr/>
        <a:lstStyle/>
        <a:p>
          <a:r>
            <a:rPr lang="cs-CZ" sz="3800" dirty="0" smtClean="0"/>
            <a:t>POLYKAT</a:t>
          </a:r>
          <a:endParaRPr lang="cs-CZ" sz="3800" dirty="0"/>
        </a:p>
      </dgm:t>
    </dgm:pt>
    <dgm:pt modelId="{A3D6CA4D-AB8B-4080-AF14-04CE1BC619B9}" type="parTrans" cxnId="{26283AF2-E8A6-404D-863C-190A586C9CC7}">
      <dgm:prSet/>
      <dgm:spPr/>
      <dgm:t>
        <a:bodyPr/>
        <a:lstStyle/>
        <a:p>
          <a:endParaRPr lang="cs-CZ"/>
        </a:p>
      </dgm:t>
    </dgm:pt>
    <dgm:pt modelId="{EB38D37D-AC7E-42BF-B74D-35D770705BD2}" type="sibTrans" cxnId="{26283AF2-E8A6-404D-863C-190A586C9CC7}">
      <dgm:prSet/>
      <dgm:spPr/>
      <dgm:t>
        <a:bodyPr/>
        <a:lstStyle/>
        <a:p>
          <a:endParaRPr lang="cs-CZ"/>
        </a:p>
      </dgm:t>
    </dgm:pt>
    <dgm:pt modelId="{B8A16C5C-2AF0-4C9F-B432-6E4967D1909D}">
      <dgm:prSet phldrT="[Text]"/>
      <dgm:spPr>
        <a:solidFill>
          <a:srgbClr val="00B050"/>
        </a:solidFill>
      </dgm:spPr>
      <dgm:t>
        <a:bodyPr/>
        <a:lstStyle/>
        <a:p>
          <a:r>
            <a:rPr lang="cs-CZ" dirty="0" smtClean="0"/>
            <a:t>PLYNOUT</a:t>
          </a:r>
          <a:endParaRPr lang="cs-CZ" dirty="0"/>
        </a:p>
      </dgm:t>
    </dgm:pt>
    <dgm:pt modelId="{C111767C-2C10-4D50-8097-F4E8BA9E6519}" type="parTrans" cxnId="{13065C10-68F8-4D43-9DFF-85D8FE42BE03}">
      <dgm:prSet/>
      <dgm:spPr/>
      <dgm:t>
        <a:bodyPr/>
        <a:lstStyle/>
        <a:p>
          <a:endParaRPr lang="cs-CZ"/>
        </a:p>
      </dgm:t>
    </dgm:pt>
    <dgm:pt modelId="{BD9A4CDE-E020-4A51-A460-F496A037223E}" type="sibTrans" cxnId="{13065C10-68F8-4D43-9DFF-85D8FE42BE03}">
      <dgm:prSet/>
      <dgm:spPr/>
      <dgm:t>
        <a:bodyPr/>
        <a:lstStyle/>
        <a:p>
          <a:endParaRPr lang="cs-CZ"/>
        </a:p>
      </dgm:t>
    </dgm:pt>
    <dgm:pt modelId="{C93C9E82-C34E-42B8-B0F8-5B62CC15551E}">
      <dgm:prSet phldrT="[Text]"/>
      <dgm:spPr>
        <a:solidFill>
          <a:srgbClr val="00B050"/>
        </a:solidFill>
      </dgm:spPr>
      <dgm:t>
        <a:bodyPr/>
        <a:lstStyle/>
        <a:p>
          <a:r>
            <a:rPr lang="cs-CZ" dirty="0" smtClean="0"/>
            <a:t>PLÝTVAT</a:t>
          </a:r>
          <a:endParaRPr lang="cs-CZ" dirty="0"/>
        </a:p>
      </dgm:t>
    </dgm:pt>
    <dgm:pt modelId="{C0B71FD6-3A2C-44B3-9105-233BBC01310C}" type="parTrans" cxnId="{E8B3AA5A-D40F-450F-83BC-6732A1B74AD0}">
      <dgm:prSet/>
      <dgm:spPr/>
      <dgm:t>
        <a:bodyPr/>
        <a:lstStyle/>
        <a:p>
          <a:endParaRPr lang="cs-CZ"/>
        </a:p>
      </dgm:t>
    </dgm:pt>
    <dgm:pt modelId="{CCE4E3A2-8709-4BD9-BEC5-4D5D5E44EC6C}" type="sibTrans" cxnId="{E8B3AA5A-D40F-450F-83BC-6732A1B74AD0}">
      <dgm:prSet/>
      <dgm:spPr/>
      <dgm:t>
        <a:bodyPr/>
        <a:lstStyle/>
        <a:p>
          <a:endParaRPr lang="cs-CZ"/>
        </a:p>
      </dgm:t>
    </dgm:pt>
    <dgm:pt modelId="{BFEA9B51-62E4-4153-92E6-530FF75136BA}" type="pres">
      <dgm:prSet presAssocID="{75855C96-EC90-4D84-93F4-A5CD8F18D2B5}" presName="linearFlow" presStyleCnt="0">
        <dgm:presLayoutVars>
          <dgm:dir/>
          <dgm:resizeHandles val="exact"/>
        </dgm:presLayoutVars>
      </dgm:prSet>
      <dgm:spPr/>
    </dgm:pt>
    <dgm:pt modelId="{6C197E7D-B840-4E19-95FD-001A8E787050}" type="pres">
      <dgm:prSet presAssocID="{51CF6AC8-90EE-4558-8703-0638FAFE5268}" presName="composite" presStyleCnt="0"/>
      <dgm:spPr/>
    </dgm:pt>
    <dgm:pt modelId="{713EE3A6-86E0-4828-8C52-83EB9E7FA6E9}" type="pres">
      <dgm:prSet presAssocID="{51CF6AC8-90EE-4558-8703-0638FAFE5268}" presName="imgShp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C066D9B6-0A1F-4DA1-9FBD-FA394B3D3440}" type="pres">
      <dgm:prSet presAssocID="{51CF6AC8-90EE-4558-8703-0638FAFE5268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1FCBFD-E659-4DFA-B81A-E18AD249FF23}" type="pres">
      <dgm:prSet presAssocID="{EB38D37D-AC7E-42BF-B74D-35D770705BD2}" presName="spacing" presStyleCnt="0"/>
      <dgm:spPr/>
    </dgm:pt>
    <dgm:pt modelId="{4D6CFE10-0C90-45CB-A877-694D4E557C88}" type="pres">
      <dgm:prSet presAssocID="{B8A16C5C-2AF0-4C9F-B432-6E4967D1909D}" presName="composite" presStyleCnt="0"/>
      <dgm:spPr/>
    </dgm:pt>
    <dgm:pt modelId="{92295A5B-E72B-4E66-A90B-418015F36591}" type="pres">
      <dgm:prSet presAssocID="{B8A16C5C-2AF0-4C9F-B432-6E4967D1909D}" presName="imgShp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9445A4C8-D8FE-47D2-B7A1-9C0E2D01E04C}" type="pres">
      <dgm:prSet presAssocID="{B8A16C5C-2AF0-4C9F-B432-6E4967D1909D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85BB6F-F4D0-4A50-8B29-D90ABD8C1B6A}" type="pres">
      <dgm:prSet presAssocID="{BD9A4CDE-E020-4A51-A460-F496A037223E}" presName="spacing" presStyleCnt="0"/>
      <dgm:spPr/>
    </dgm:pt>
    <dgm:pt modelId="{03B50D8C-7DD5-45C6-A1BA-40EFB237F8D0}" type="pres">
      <dgm:prSet presAssocID="{C93C9E82-C34E-42B8-B0F8-5B62CC15551E}" presName="composite" presStyleCnt="0"/>
      <dgm:spPr/>
    </dgm:pt>
    <dgm:pt modelId="{2CC642E5-2855-43D8-B92B-512C5F8A6529}" type="pres">
      <dgm:prSet presAssocID="{C93C9E82-C34E-42B8-B0F8-5B62CC15551E}" presName="imgShp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A7CEA162-B73D-4F4B-A612-773ACF43FA3C}" type="pres">
      <dgm:prSet presAssocID="{C93C9E82-C34E-42B8-B0F8-5B62CC15551E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6283AF2-E8A6-404D-863C-190A586C9CC7}" srcId="{75855C96-EC90-4D84-93F4-A5CD8F18D2B5}" destId="{51CF6AC8-90EE-4558-8703-0638FAFE5268}" srcOrd="0" destOrd="0" parTransId="{A3D6CA4D-AB8B-4080-AF14-04CE1BC619B9}" sibTransId="{EB38D37D-AC7E-42BF-B74D-35D770705BD2}"/>
    <dgm:cxn modelId="{E8B3AA5A-D40F-450F-83BC-6732A1B74AD0}" srcId="{75855C96-EC90-4D84-93F4-A5CD8F18D2B5}" destId="{C93C9E82-C34E-42B8-B0F8-5B62CC15551E}" srcOrd="2" destOrd="0" parTransId="{C0B71FD6-3A2C-44B3-9105-233BBC01310C}" sibTransId="{CCE4E3A2-8709-4BD9-BEC5-4D5D5E44EC6C}"/>
    <dgm:cxn modelId="{4F4363CA-6FC4-41B9-AE60-301194C3A5F3}" type="presOf" srcId="{51CF6AC8-90EE-4558-8703-0638FAFE5268}" destId="{C066D9B6-0A1F-4DA1-9FBD-FA394B3D3440}" srcOrd="0" destOrd="0" presId="urn:microsoft.com/office/officeart/2005/8/layout/vList3"/>
    <dgm:cxn modelId="{2787A347-5B23-4A56-B524-9665EF5886AD}" type="presOf" srcId="{75855C96-EC90-4D84-93F4-A5CD8F18D2B5}" destId="{BFEA9B51-62E4-4153-92E6-530FF75136BA}" srcOrd="0" destOrd="0" presId="urn:microsoft.com/office/officeart/2005/8/layout/vList3"/>
    <dgm:cxn modelId="{3A9E213F-6894-4452-95FF-41BEA8092BFE}" type="presOf" srcId="{B8A16C5C-2AF0-4C9F-B432-6E4967D1909D}" destId="{9445A4C8-D8FE-47D2-B7A1-9C0E2D01E04C}" srcOrd="0" destOrd="0" presId="urn:microsoft.com/office/officeart/2005/8/layout/vList3"/>
    <dgm:cxn modelId="{2198815D-B80C-4DD1-B4C0-08FFD8FF2DC4}" type="presOf" srcId="{C93C9E82-C34E-42B8-B0F8-5B62CC15551E}" destId="{A7CEA162-B73D-4F4B-A612-773ACF43FA3C}" srcOrd="0" destOrd="0" presId="urn:microsoft.com/office/officeart/2005/8/layout/vList3"/>
    <dgm:cxn modelId="{13065C10-68F8-4D43-9DFF-85D8FE42BE03}" srcId="{75855C96-EC90-4D84-93F4-A5CD8F18D2B5}" destId="{B8A16C5C-2AF0-4C9F-B432-6E4967D1909D}" srcOrd="1" destOrd="0" parTransId="{C111767C-2C10-4D50-8097-F4E8BA9E6519}" sibTransId="{BD9A4CDE-E020-4A51-A460-F496A037223E}"/>
    <dgm:cxn modelId="{6A343BC2-7985-4FE2-B74A-ADCCFC6FAE94}" type="presParOf" srcId="{BFEA9B51-62E4-4153-92E6-530FF75136BA}" destId="{6C197E7D-B840-4E19-95FD-001A8E787050}" srcOrd="0" destOrd="0" presId="urn:microsoft.com/office/officeart/2005/8/layout/vList3"/>
    <dgm:cxn modelId="{AE3B0A49-5BA0-4F32-B8F1-F811EAE06AE1}" type="presParOf" srcId="{6C197E7D-B840-4E19-95FD-001A8E787050}" destId="{713EE3A6-86E0-4828-8C52-83EB9E7FA6E9}" srcOrd="0" destOrd="0" presId="urn:microsoft.com/office/officeart/2005/8/layout/vList3"/>
    <dgm:cxn modelId="{092FCEAE-2862-4369-B740-0EF9E483325F}" type="presParOf" srcId="{6C197E7D-B840-4E19-95FD-001A8E787050}" destId="{C066D9B6-0A1F-4DA1-9FBD-FA394B3D3440}" srcOrd="1" destOrd="0" presId="urn:microsoft.com/office/officeart/2005/8/layout/vList3"/>
    <dgm:cxn modelId="{F2BA1514-B591-4D19-87E3-618062677CEB}" type="presParOf" srcId="{BFEA9B51-62E4-4153-92E6-530FF75136BA}" destId="{F61FCBFD-E659-4DFA-B81A-E18AD249FF23}" srcOrd="1" destOrd="0" presId="urn:microsoft.com/office/officeart/2005/8/layout/vList3"/>
    <dgm:cxn modelId="{B3D6AAEE-C01E-48F5-A957-27F03F6ADE97}" type="presParOf" srcId="{BFEA9B51-62E4-4153-92E6-530FF75136BA}" destId="{4D6CFE10-0C90-45CB-A877-694D4E557C88}" srcOrd="2" destOrd="0" presId="urn:microsoft.com/office/officeart/2005/8/layout/vList3"/>
    <dgm:cxn modelId="{EEA62501-326D-4A58-BF66-116E69337661}" type="presParOf" srcId="{4D6CFE10-0C90-45CB-A877-694D4E557C88}" destId="{92295A5B-E72B-4E66-A90B-418015F36591}" srcOrd="0" destOrd="0" presId="urn:microsoft.com/office/officeart/2005/8/layout/vList3"/>
    <dgm:cxn modelId="{9924F1FF-DBFD-449C-9DE1-8BCC630A4B7F}" type="presParOf" srcId="{4D6CFE10-0C90-45CB-A877-694D4E557C88}" destId="{9445A4C8-D8FE-47D2-B7A1-9C0E2D01E04C}" srcOrd="1" destOrd="0" presId="urn:microsoft.com/office/officeart/2005/8/layout/vList3"/>
    <dgm:cxn modelId="{9C01F67F-3D89-460E-8693-8290473DF25F}" type="presParOf" srcId="{BFEA9B51-62E4-4153-92E6-530FF75136BA}" destId="{DC85BB6F-F4D0-4A50-8B29-D90ABD8C1B6A}" srcOrd="3" destOrd="0" presId="urn:microsoft.com/office/officeart/2005/8/layout/vList3"/>
    <dgm:cxn modelId="{E74B1502-307B-44A4-80FA-DC359FA4465F}" type="presParOf" srcId="{BFEA9B51-62E4-4153-92E6-530FF75136BA}" destId="{03B50D8C-7DD5-45C6-A1BA-40EFB237F8D0}" srcOrd="4" destOrd="0" presId="urn:microsoft.com/office/officeart/2005/8/layout/vList3"/>
    <dgm:cxn modelId="{C79185E0-52A4-418E-8A8E-3FB89985107C}" type="presParOf" srcId="{03B50D8C-7DD5-45C6-A1BA-40EFB237F8D0}" destId="{2CC642E5-2855-43D8-B92B-512C5F8A6529}" srcOrd="0" destOrd="0" presId="urn:microsoft.com/office/officeart/2005/8/layout/vList3"/>
    <dgm:cxn modelId="{BDEC16BA-B30D-441D-9886-4082F59A951F}" type="presParOf" srcId="{03B50D8C-7DD5-45C6-A1BA-40EFB237F8D0}" destId="{A7CEA162-B73D-4F4B-A612-773ACF43FA3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A6B6955-BB15-4F89-879C-DF7DE38B88F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39A405CA-9034-4C40-ACF1-E744AD94E80B}">
      <dgm:prSet phldrT="[Text]" custT="1"/>
      <dgm:spPr>
        <a:solidFill>
          <a:srgbClr val="00B050"/>
        </a:solidFill>
      </dgm:spPr>
      <dgm:t>
        <a:bodyPr/>
        <a:lstStyle/>
        <a:p>
          <a:r>
            <a:rPr lang="cs-CZ" sz="3800" dirty="0" smtClean="0"/>
            <a:t>VZLYKAT</a:t>
          </a:r>
          <a:endParaRPr lang="cs-CZ" sz="3800" dirty="0"/>
        </a:p>
      </dgm:t>
    </dgm:pt>
    <dgm:pt modelId="{9435D58D-9EBD-46BB-8516-8CF0699FEDC2}" type="parTrans" cxnId="{A1E7C532-69A1-4ED2-8B6E-DD35B793A0E1}">
      <dgm:prSet/>
      <dgm:spPr/>
      <dgm:t>
        <a:bodyPr/>
        <a:lstStyle/>
        <a:p>
          <a:endParaRPr lang="cs-CZ"/>
        </a:p>
      </dgm:t>
    </dgm:pt>
    <dgm:pt modelId="{0C96C40D-888F-4063-9EB5-C1CA81CE7F6B}" type="sibTrans" cxnId="{A1E7C532-69A1-4ED2-8B6E-DD35B793A0E1}">
      <dgm:prSet/>
      <dgm:spPr/>
      <dgm:t>
        <a:bodyPr/>
        <a:lstStyle/>
        <a:p>
          <a:endParaRPr lang="cs-CZ"/>
        </a:p>
      </dgm:t>
    </dgm:pt>
    <dgm:pt modelId="{5F0E9766-3C1E-465F-A8CE-8D36C2B4E9AF}">
      <dgm:prSet phldrT="[Text]" custT="1"/>
      <dgm:spPr>
        <a:solidFill>
          <a:srgbClr val="00B050"/>
        </a:solidFill>
      </dgm:spPr>
      <dgm:t>
        <a:bodyPr/>
        <a:lstStyle/>
        <a:p>
          <a:r>
            <a:rPr lang="cs-CZ" sz="3800" dirty="0" smtClean="0"/>
            <a:t>LYSÝ</a:t>
          </a:r>
          <a:endParaRPr lang="cs-CZ" sz="3800" dirty="0"/>
        </a:p>
      </dgm:t>
    </dgm:pt>
    <dgm:pt modelId="{94E07B38-A845-4C6B-A05C-8A9DE0B8041E}" type="parTrans" cxnId="{FFA40784-BCB5-4CB7-A6F6-75A8899AA4BC}">
      <dgm:prSet/>
      <dgm:spPr/>
      <dgm:t>
        <a:bodyPr/>
        <a:lstStyle/>
        <a:p>
          <a:endParaRPr lang="cs-CZ"/>
        </a:p>
      </dgm:t>
    </dgm:pt>
    <dgm:pt modelId="{538774B3-97F8-49FB-981A-39C7BBBD90B0}" type="sibTrans" cxnId="{FFA40784-BCB5-4CB7-A6F6-75A8899AA4BC}">
      <dgm:prSet/>
      <dgm:spPr/>
      <dgm:t>
        <a:bodyPr/>
        <a:lstStyle/>
        <a:p>
          <a:endParaRPr lang="cs-CZ"/>
        </a:p>
      </dgm:t>
    </dgm:pt>
    <dgm:pt modelId="{DCD563C9-7CD0-46FC-9FA9-82D2E176CEDF}">
      <dgm:prSet phldrT="[Text]" custT="1"/>
      <dgm:spPr>
        <a:solidFill>
          <a:srgbClr val="00B050"/>
        </a:solidFill>
      </dgm:spPr>
      <dgm:t>
        <a:bodyPr/>
        <a:lstStyle/>
        <a:p>
          <a:r>
            <a:rPr lang="cs-CZ" sz="3800" dirty="0" smtClean="0"/>
            <a:t>LÝTKO</a:t>
          </a:r>
          <a:endParaRPr lang="cs-CZ" sz="3800" dirty="0"/>
        </a:p>
      </dgm:t>
    </dgm:pt>
    <dgm:pt modelId="{F4C68449-DACD-4993-8631-8F32D3269EC0}" type="parTrans" cxnId="{43514A5B-B84B-4673-9120-F3EBE8933FC6}">
      <dgm:prSet/>
      <dgm:spPr/>
      <dgm:t>
        <a:bodyPr/>
        <a:lstStyle/>
        <a:p>
          <a:endParaRPr lang="cs-CZ"/>
        </a:p>
      </dgm:t>
    </dgm:pt>
    <dgm:pt modelId="{8FC00346-F108-4945-8A48-919554398039}" type="sibTrans" cxnId="{43514A5B-B84B-4673-9120-F3EBE8933FC6}">
      <dgm:prSet/>
      <dgm:spPr/>
      <dgm:t>
        <a:bodyPr/>
        <a:lstStyle/>
        <a:p>
          <a:endParaRPr lang="cs-CZ"/>
        </a:p>
      </dgm:t>
    </dgm:pt>
    <dgm:pt modelId="{4D89C4C9-9227-4F43-842F-863EA0F1565D}" type="pres">
      <dgm:prSet presAssocID="{4A6B6955-BB15-4F89-879C-DF7DE38B88F0}" presName="linearFlow" presStyleCnt="0">
        <dgm:presLayoutVars>
          <dgm:dir/>
          <dgm:resizeHandles val="exact"/>
        </dgm:presLayoutVars>
      </dgm:prSet>
      <dgm:spPr/>
    </dgm:pt>
    <dgm:pt modelId="{FB09A37A-249E-4B55-8FC0-B66390039DD6}" type="pres">
      <dgm:prSet presAssocID="{39A405CA-9034-4C40-ACF1-E744AD94E80B}" presName="composite" presStyleCnt="0"/>
      <dgm:spPr/>
    </dgm:pt>
    <dgm:pt modelId="{729AC3DD-17FF-40D9-945E-A98E4230EF5F}" type="pres">
      <dgm:prSet presAssocID="{39A405CA-9034-4C40-ACF1-E744AD94E80B}" presName="imgShp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D00D6357-79F5-4E97-8944-94884C4721C2}" type="pres">
      <dgm:prSet presAssocID="{39A405CA-9034-4C40-ACF1-E744AD94E80B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2F0273-52C3-40D5-BE17-E1AA63E2455C}" type="pres">
      <dgm:prSet presAssocID="{0C96C40D-888F-4063-9EB5-C1CA81CE7F6B}" presName="spacing" presStyleCnt="0"/>
      <dgm:spPr/>
    </dgm:pt>
    <dgm:pt modelId="{1A886274-8655-4D51-860B-6EA77D8B99F3}" type="pres">
      <dgm:prSet presAssocID="{5F0E9766-3C1E-465F-A8CE-8D36C2B4E9AF}" presName="composite" presStyleCnt="0"/>
      <dgm:spPr/>
    </dgm:pt>
    <dgm:pt modelId="{1651D640-FC2A-4392-B3A0-20D4E7043261}" type="pres">
      <dgm:prSet presAssocID="{5F0E9766-3C1E-465F-A8CE-8D36C2B4E9AF}" presName="imgShp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C4ED9F6F-438A-47BC-87A9-268D6AE5DA6B}" type="pres">
      <dgm:prSet presAssocID="{5F0E9766-3C1E-465F-A8CE-8D36C2B4E9AF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1D5F777-1BBE-43DB-B620-DB9DA58436C9}" type="pres">
      <dgm:prSet presAssocID="{538774B3-97F8-49FB-981A-39C7BBBD90B0}" presName="spacing" presStyleCnt="0"/>
      <dgm:spPr/>
    </dgm:pt>
    <dgm:pt modelId="{D387AB04-068E-4916-B855-49854BB94DA0}" type="pres">
      <dgm:prSet presAssocID="{DCD563C9-7CD0-46FC-9FA9-82D2E176CEDF}" presName="composite" presStyleCnt="0"/>
      <dgm:spPr/>
    </dgm:pt>
    <dgm:pt modelId="{DE1026DA-2A8E-438A-A86F-C28ED8765DFA}" type="pres">
      <dgm:prSet presAssocID="{DCD563C9-7CD0-46FC-9FA9-82D2E176CEDF}" presName="imgShp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CE10F5AD-1565-4CD1-BE74-E33C927E1E0A}" type="pres">
      <dgm:prSet presAssocID="{DCD563C9-7CD0-46FC-9FA9-82D2E176CEDF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59729A1-89AD-411B-8E86-E43538711C66}" type="presOf" srcId="{39A405CA-9034-4C40-ACF1-E744AD94E80B}" destId="{D00D6357-79F5-4E97-8944-94884C4721C2}" srcOrd="0" destOrd="0" presId="urn:microsoft.com/office/officeart/2005/8/layout/vList3"/>
    <dgm:cxn modelId="{98389806-91FB-4298-A001-69DF96CFC11C}" type="presOf" srcId="{DCD563C9-7CD0-46FC-9FA9-82D2E176CEDF}" destId="{CE10F5AD-1565-4CD1-BE74-E33C927E1E0A}" srcOrd="0" destOrd="0" presId="urn:microsoft.com/office/officeart/2005/8/layout/vList3"/>
    <dgm:cxn modelId="{0C417D82-F903-47A4-88FB-CE46D34DC441}" type="presOf" srcId="{4A6B6955-BB15-4F89-879C-DF7DE38B88F0}" destId="{4D89C4C9-9227-4F43-842F-863EA0F1565D}" srcOrd="0" destOrd="0" presId="urn:microsoft.com/office/officeart/2005/8/layout/vList3"/>
    <dgm:cxn modelId="{43514A5B-B84B-4673-9120-F3EBE8933FC6}" srcId="{4A6B6955-BB15-4F89-879C-DF7DE38B88F0}" destId="{DCD563C9-7CD0-46FC-9FA9-82D2E176CEDF}" srcOrd="2" destOrd="0" parTransId="{F4C68449-DACD-4993-8631-8F32D3269EC0}" sibTransId="{8FC00346-F108-4945-8A48-919554398039}"/>
    <dgm:cxn modelId="{FFA40784-BCB5-4CB7-A6F6-75A8899AA4BC}" srcId="{4A6B6955-BB15-4F89-879C-DF7DE38B88F0}" destId="{5F0E9766-3C1E-465F-A8CE-8D36C2B4E9AF}" srcOrd="1" destOrd="0" parTransId="{94E07B38-A845-4C6B-A05C-8A9DE0B8041E}" sibTransId="{538774B3-97F8-49FB-981A-39C7BBBD90B0}"/>
    <dgm:cxn modelId="{EE51EACE-5CD4-4AA4-B96D-8A9C2828C82D}" type="presOf" srcId="{5F0E9766-3C1E-465F-A8CE-8D36C2B4E9AF}" destId="{C4ED9F6F-438A-47BC-87A9-268D6AE5DA6B}" srcOrd="0" destOrd="0" presId="urn:microsoft.com/office/officeart/2005/8/layout/vList3"/>
    <dgm:cxn modelId="{A1E7C532-69A1-4ED2-8B6E-DD35B793A0E1}" srcId="{4A6B6955-BB15-4F89-879C-DF7DE38B88F0}" destId="{39A405CA-9034-4C40-ACF1-E744AD94E80B}" srcOrd="0" destOrd="0" parTransId="{9435D58D-9EBD-46BB-8516-8CF0699FEDC2}" sibTransId="{0C96C40D-888F-4063-9EB5-C1CA81CE7F6B}"/>
    <dgm:cxn modelId="{8CC8C760-F453-44BB-A8DA-66C5D0C07CF5}" type="presParOf" srcId="{4D89C4C9-9227-4F43-842F-863EA0F1565D}" destId="{FB09A37A-249E-4B55-8FC0-B66390039DD6}" srcOrd="0" destOrd="0" presId="urn:microsoft.com/office/officeart/2005/8/layout/vList3"/>
    <dgm:cxn modelId="{9E82C457-D74D-4C8B-ABBF-3E5AA8240078}" type="presParOf" srcId="{FB09A37A-249E-4B55-8FC0-B66390039DD6}" destId="{729AC3DD-17FF-40D9-945E-A98E4230EF5F}" srcOrd="0" destOrd="0" presId="urn:microsoft.com/office/officeart/2005/8/layout/vList3"/>
    <dgm:cxn modelId="{CB1D1C95-70CC-461C-9413-DE3DE2EDDE91}" type="presParOf" srcId="{FB09A37A-249E-4B55-8FC0-B66390039DD6}" destId="{D00D6357-79F5-4E97-8944-94884C4721C2}" srcOrd="1" destOrd="0" presId="urn:microsoft.com/office/officeart/2005/8/layout/vList3"/>
    <dgm:cxn modelId="{5B25E42F-4C29-490D-A3E4-D4BF15885D6E}" type="presParOf" srcId="{4D89C4C9-9227-4F43-842F-863EA0F1565D}" destId="{DA2F0273-52C3-40D5-BE17-E1AA63E2455C}" srcOrd="1" destOrd="0" presId="urn:microsoft.com/office/officeart/2005/8/layout/vList3"/>
    <dgm:cxn modelId="{F712482F-6C57-40C4-8060-FF8215707A0E}" type="presParOf" srcId="{4D89C4C9-9227-4F43-842F-863EA0F1565D}" destId="{1A886274-8655-4D51-860B-6EA77D8B99F3}" srcOrd="2" destOrd="0" presId="urn:microsoft.com/office/officeart/2005/8/layout/vList3"/>
    <dgm:cxn modelId="{00A0C715-0080-463F-B10B-A547D21AEB4B}" type="presParOf" srcId="{1A886274-8655-4D51-860B-6EA77D8B99F3}" destId="{1651D640-FC2A-4392-B3A0-20D4E7043261}" srcOrd="0" destOrd="0" presId="urn:microsoft.com/office/officeart/2005/8/layout/vList3"/>
    <dgm:cxn modelId="{F1B3F63A-6782-45C4-B1DB-081F72A8B231}" type="presParOf" srcId="{1A886274-8655-4D51-860B-6EA77D8B99F3}" destId="{C4ED9F6F-438A-47BC-87A9-268D6AE5DA6B}" srcOrd="1" destOrd="0" presId="urn:microsoft.com/office/officeart/2005/8/layout/vList3"/>
    <dgm:cxn modelId="{874B9B58-AAE8-41B9-97F8-D7B61C1C14C8}" type="presParOf" srcId="{4D89C4C9-9227-4F43-842F-863EA0F1565D}" destId="{B1D5F777-1BBE-43DB-B620-DB9DA58436C9}" srcOrd="3" destOrd="0" presId="urn:microsoft.com/office/officeart/2005/8/layout/vList3"/>
    <dgm:cxn modelId="{56036F5D-873A-47B1-A542-BD7A10B0A6EF}" type="presParOf" srcId="{4D89C4C9-9227-4F43-842F-863EA0F1565D}" destId="{D387AB04-068E-4916-B855-49854BB94DA0}" srcOrd="4" destOrd="0" presId="urn:microsoft.com/office/officeart/2005/8/layout/vList3"/>
    <dgm:cxn modelId="{43FE7CE9-9DE4-4297-A98E-0A00E2A748BB}" type="presParOf" srcId="{D387AB04-068E-4916-B855-49854BB94DA0}" destId="{DE1026DA-2A8E-438A-A86F-C28ED8765DFA}" srcOrd="0" destOrd="0" presId="urn:microsoft.com/office/officeart/2005/8/layout/vList3"/>
    <dgm:cxn modelId="{F2B7BD0E-AF3A-4BC4-AB91-48A29B70565B}" type="presParOf" srcId="{D387AB04-068E-4916-B855-49854BB94DA0}" destId="{CE10F5AD-1565-4CD1-BE74-E33C927E1E0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3849D2C-BCE2-4FC6-9692-67784D7736A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D9689BC7-6BE5-4D78-8344-CD39ADD202FD}">
      <dgm:prSet phldrT="[Text]" custT="1"/>
      <dgm:spPr>
        <a:solidFill>
          <a:srgbClr val="00B050"/>
        </a:solidFill>
      </dgm:spPr>
      <dgm:t>
        <a:bodyPr/>
        <a:lstStyle/>
        <a:p>
          <a:r>
            <a:rPr lang="cs-CZ" sz="3800" dirty="0" smtClean="0"/>
            <a:t>LÝKO</a:t>
          </a:r>
          <a:endParaRPr lang="cs-CZ" sz="3800" dirty="0"/>
        </a:p>
      </dgm:t>
    </dgm:pt>
    <dgm:pt modelId="{2667BF5B-D411-4325-A8A3-F2CD30E5B15D}" type="parTrans" cxnId="{FE7D0461-E2F6-47DF-AE4D-ED0B468B2353}">
      <dgm:prSet/>
      <dgm:spPr/>
      <dgm:t>
        <a:bodyPr/>
        <a:lstStyle/>
        <a:p>
          <a:endParaRPr lang="cs-CZ"/>
        </a:p>
      </dgm:t>
    </dgm:pt>
    <dgm:pt modelId="{B895E05F-62E3-4058-B14E-6669C848B615}" type="sibTrans" cxnId="{FE7D0461-E2F6-47DF-AE4D-ED0B468B2353}">
      <dgm:prSet/>
      <dgm:spPr/>
      <dgm:t>
        <a:bodyPr/>
        <a:lstStyle/>
        <a:p>
          <a:endParaRPr lang="cs-CZ"/>
        </a:p>
      </dgm:t>
    </dgm:pt>
    <dgm:pt modelId="{043A56E3-143F-4B13-A55B-498EC81AE5D2}">
      <dgm:prSet phldrT="[Text]" custT="1"/>
      <dgm:spPr>
        <a:solidFill>
          <a:srgbClr val="00B050"/>
        </a:solidFill>
      </dgm:spPr>
      <dgm:t>
        <a:bodyPr/>
        <a:lstStyle/>
        <a:p>
          <a:r>
            <a:rPr lang="cs-CZ" sz="3800" dirty="0" smtClean="0"/>
            <a:t>LYŽE</a:t>
          </a:r>
          <a:endParaRPr lang="cs-CZ" sz="3800" dirty="0"/>
        </a:p>
      </dgm:t>
    </dgm:pt>
    <dgm:pt modelId="{11A5282A-ACF2-4384-B9BA-04C1D6EE8471}" type="parTrans" cxnId="{2F52259D-D556-4B55-8191-B49B821898DD}">
      <dgm:prSet/>
      <dgm:spPr/>
      <dgm:t>
        <a:bodyPr/>
        <a:lstStyle/>
        <a:p>
          <a:endParaRPr lang="cs-CZ"/>
        </a:p>
      </dgm:t>
    </dgm:pt>
    <dgm:pt modelId="{C264C030-68B9-44DE-AFA6-3FC671B3EE7A}" type="sibTrans" cxnId="{2F52259D-D556-4B55-8191-B49B821898DD}">
      <dgm:prSet/>
      <dgm:spPr/>
      <dgm:t>
        <a:bodyPr/>
        <a:lstStyle/>
        <a:p>
          <a:endParaRPr lang="cs-CZ"/>
        </a:p>
      </dgm:t>
    </dgm:pt>
    <dgm:pt modelId="{10A40A99-77E2-49E1-BB72-0EAFC130C825}">
      <dgm:prSet phldrT="[Text]" custT="1"/>
      <dgm:spPr>
        <a:solidFill>
          <a:srgbClr val="00B050"/>
        </a:solidFill>
      </dgm:spPr>
      <dgm:t>
        <a:bodyPr/>
        <a:lstStyle/>
        <a:p>
          <a:r>
            <a:rPr lang="cs-CZ" sz="3800" dirty="0" smtClean="0"/>
            <a:t>PELYNĚK</a:t>
          </a:r>
          <a:endParaRPr lang="cs-CZ" sz="3800" dirty="0"/>
        </a:p>
      </dgm:t>
    </dgm:pt>
    <dgm:pt modelId="{910D9E99-F109-4174-8DC8-956AC9BE2B68}" type="parTrans" cxnId="{E3B753AB-AA2B-44A4-B245-A4A0E5472288}">
      <dgm:prSet/>
      <dgm:spPr/>
      <dgm:t>
        <a:bodyPr/>
        <a:lstStyle/>
        <a:p>
          <a:endParaRPr lang="cs-CZ"/>
        </a:p>
      </dgm:t>
    </dgm:pt>
    <dgm:pt modelId="{FB7DE179-4B91-4DD9-A446-C4F83C0B6BBE}" type="sibTrans" cxnId="{E3B753AB-AA2B-44A4-B245-A4A0E5472288}">
      <dgm:prSet/>
      <dgm:spPr/>
      <dgm:t>
        <a:bodyPr/>
        <a:lstStyle/>
        <a:p>
          <a:endParaRPr lang="cs-CZ"/>
        </a:p>
      </dgm:t>
    </dgm:pt>
    <dgm:pt modelId="{9C66A502-5BAA-4328-8D91-F064C12EE0B4}" type="pres">
      <dgm:prSet presAssocID="{A3849D2C-BCE2-4FC6-9692-67784D7736A6}" presName="linearFlow" presStyleCnt="0">
        <dgm:presLayoutVars>
          <dgm:dir/>
          <dgm:resizeHandles val="exact"/>
        </dgm:presLayoutVars>
      </dgm:prSet>
      <dgm:spPr/>
    </dgm:pt>
    <dgm:pt modelId="{A389D759-EDE7-4BEE-AED8-B52BC65329C9}" type="pres">
      <dgm:prSet presAssocID="{D9689BC7-6BE5-4D78-8344-CD39ADD202FD}" presName="composite" presStyleCnt="0"/>
      <dgm:spPr/>
    </dgm:pt>
    <dgm:pt modelId="{65C0370C-9BCA-4673-943A-20314E3B663F}" type="pres">
      <dgm:prSet presAssocID="{D9689BC7-6BE5-4D78-8344-CD39ADD202FD}" presName="imgShp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9DC438D0-762F-42CE-B7C6-1FDDCBC033C3}" type="pres">
      <dgm:prSet presAssocID="{D9689BC7-6BE5-4D78-8344-CD39ADD202FD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5969B3-1299-4478-8812-C65F08F82ADE}" type="pres">
      <dgm:prSet presAssocID="{B895E05F-62E3-4058-B14E-6669C848B615}" presName="spacing" presStyleCnt="0"/>
      <dgm:spPr/>
    </dgm:pt>
    <dgm:pt modelId="{621A13EF-41A4-48E1-86DF-F248162A43A0}" type="pres">
      <dgm:prSet presAssocID="{043A56E3-143F-4B13-A55B-498EC81AE5D2}" presName="composite" presStyleCnt="0"/>
      <dgm:spPr/>
    </dgm:pt>
    <dgm:pt modelId="{A6B5C2FA-AEF7-47AB-B485-E14E777554B6}" type="pres">
      <dgm:prSet presAssocID="{043A56E3-143F-4B13-A55B-498EC81AE5D2}" presName="imgShp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25AF12EF-101D-4A33-A822-B886244CB344}" type="pres">
      <dgm:prSet presAssocID="{043A56E3-143F-4B13-A55B-498EC81AE5D2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2AE1A5-B6F4-4BAE-B761-5A23D941AEF9}" type="pres">
      <dgm:prSet presAssocID="{C264C030-68B9-44DE-AFA6-3FC671B3EE7A}" presName="spacing" presStyleCnt="0"/>
      <dgm:spPr/>
    </dgm:pt>
    <dgm:pt modelId="{33F9CFED-B352-4629-8F77-5B2796536DC0}" type="pres">
      <dgm:prSet presAssocID="{10A40A99-77E2-49E1-BB72-0EAFC130C825}" presName="composite" presStyleCnt="0"/>
      <dgm:spPr/>
    </dgm:pt>
    <dgm:pt modelId="{50172263-BCDE-45BF-AEE3-74A0E13CD732}" type="pres">
      <dgm:prSet presAssocID="{10A40A99-77E2-49E1-BB72-0EAFC130C825}" presName="imgShp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92F01E5A-4CDF-49E0-BF00-C496F8A47583}" type="pres">
      <dgm:prSet presAssocID="{10A40A99-77E2-49E1-BB72-0EAFC130C825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6B1815F-1F64-4045-9E6D-70B75782EE35}" type="presOf" srcId="{D9689BC7-6BE5-4D78-8344-CD39ADD202FD}" destId="{9DC438D0-762F-42CE-B7C6-1FDDCBC033C3}" srcOrd="0" destOrd="0" presId="urn:microsoft.com/office/officeart/2005/8/layout/vList3"/>
    <dgm:cxn modelId="{2F52259D-D556-4B55-8191-B49B821898DD}" srcId="{A3849D2C-BCE2-4FC6-9692-67784D7736A6}" destId="{043A56E3-143F-4B13-A55B-498EC81AE5D2}" srcOrd="1" destOrd="0" parTransId="{11A5282A-ACF2-4384-B9BA-04C1D6EE8471}" sibTransId="{C264C030-68B9-44DE-AFA6-3FC671B3EE7A}"/>
    <dgm:cxn modelId="{FE7D0461-E2F6-47DF-AE4D-ED0B468B2353}" srcId="{A3849D2C-BCE2-4FC6-9692-67784D7736A6}" destId="{D9689BC7-6BE5-4D78-8344-CD39ADD202FD}" srcOrd="0" destOrd="0" parTransId="{2667BF5B-D411-4325-A8A3-F2CD30E5B15D}" sibTransId="{B895E05F-62E3-4058-B14E-6669C848B615}"/>
    <dgm:cxn modelId="{BE44CFA5-0978-4310-AEC6-D7202A7DE95A}" type="presOf" srcId="{043A56E3-143F-4B13-A55B-498EC81AE5D2}" destId="{25AF12EF-101D-4A33-A822-B886244CB344}" srcOrd="0" destOrd="0" presId="urn:microsoft.com/office/officeart/2005/8/layout/vList3"/>
    <dgm:cxn modelId="{3D22F2CE-67C0-4BA4-B18E-981438BA2023}" type="presOf" srcId="{A3849D2C-BCE2-4FC6-9692-67784D7736A6}" destId="{9C66A502-5BAA-4328-8D91-F064C12EE0B4}" srcOrd="0" destOrd="0" presId="urn:microsoft.com/office/officeart/2005/8/layout/vList3"/>
    <dgm:cxn modelId="{EDBB0A54-0588-4037-98F4-A519F6A4A139}" type="presOf" srcId="{10A40A99-77E2-49E1-BB72-0EAFC130C825}" destId="{92F01E5A-4CDF-49E0-BF00-C496F8A47583}" srcOrd="0" destOrd="0" presId="urn:microsoft.com/office/officeart/2005/8/layout/vList3"/>
    <dgm:cxn modelId="{E3B753AB-AA2B-44A4-B245-A4A0E5472288}" srcId="{A3849D2C-BCE2-4FC6-9692-67784D7736A6}" destId="{10A40A99-77E2-49E1-BB72-0EAFC130C825}" srcOrd="2" destOrd="0" parTransId="{910D9E99-F109-4174-8DC8-956AC9BE2B68}" sibTransId="{FB7DE179-4B91-4DD9-A446-C4F83C0B6BBE}"/>
    <dgm:cxn modelId="{45072277-CB12-4540-9402-70B937AB4403}" type="presParOf" srcId="{9C66A502-5BAA-4328-8D91-F064C12EE0B4}" destId="{A389D759-EDE7-4BEE-AED8-B52BC65329C9}" srcOrd="0" destOrd="0" presId="urn:microsoft.com/office/officeart/2005/8/layout/vList3"/>
    <dgm:cxn modelId="{C991C149-FBAF-49AB-B25D-87E4AF5B332B}" type="presParOf" srcId="{A389D759-EDE7-4BEE-AED8-B52BC65329C9}" destId="{65C0370C-9BCA-4673-943A-20314E3B663F}" srcOrd="0" destOrd="0" presId="urn:microsoft.com/office/officeart/2005/8/layout/vList3"/>
    <dgm:cxn modelId="{B8238982-E490-42AE-9C5B-D6E0F6561E94}" type="presParOf" srcId="{A389D759-EDE7-4BEE-AED8-B52BC65329C9}" destId="{9DC438D0-762F-42CE-B7C6-1FDDCBC033C3}" srcOrd="1" destOrd="0" presId="urn:microsoft.com/office/officeart/2005/8/layout/vList3"/>
    <dgm:cxn modelId="{7AC86AF5-DB5C-4B05-BE6C-139483D1F948}" type="presParOf" srcId="{9C66A502-5BAA-4328-8D91-F064C12EE0B4}" destId="{855969B3-1299-4478-8812-C65F08F82ADE}" srcOrd="1" destOrd="0" presId="urn:microsoft.com/office/officeart/2005/8/layout/vList3"/>
    <dgm:cxn modelId="{9960F141-DB80-47BD-911D-D31DC2B3E55E}" type="presParOf" srcId="{9C66A502-5BAA-4328-8D91-F064C12EE0B4}" destId="{621A13EF-41A4-48E1-86DF-F248162A43A0}" srcOrd="2" destOrd="0" presId="urn:microsoft.com/office/officeart/2005/8/layout/vList3"/>
    <dgm:cxn modelId="{A44E4809-CC7E-4114-A5C5-4DC545E73CDB}" type="presParOf" srcId="{621A13EF-41A4-48E1-86DF-F248162A43A0}" destId="{A6B5C2FA-AEF7-47AB-B485-E14E777554B6}" srcOrd="0" destOrd="0" presId="urn:microsoft.com/office/officeart/2005/8/layout/vList3"/>
    <dgm:cxn modelId="{72148085-FA2C-428F-BAF0-EF20B6ACA576}" type="presParOf" srcId="{621A13EF-41A4-48E1-86DF-F248162A43A0}" destId="{25AF12EF-101D-4A33-A822-B886244CB344}" srcOrd="1" destOrd="0" presId="urn:microsoft.com/office/officeart/2005/8/layout/vList3"/>
    <dgm:cxn modelId="{5A68B2DD-BF97-40E6-A6DA-47C0DB6B5E5D}" type="presParOf" srcId="{9C66A502-5BAA-4328-8D91-F064C12EE0B4}" destId="{822AE1A5-B6F4-4BAE-B761-5A23D941AEF9}" srcOrd="3" destOrd="0" presId="urn:microsoft.com/office/officeart/2005/8/layout/vList3"/>
    <dgm:cxn modelId="{AEB3A96C-BAC0-4E7C-9BCC-D248FACEC50A}" type="presParOf" srcId="{9C66A502-5BAA-4328-8D91-F064C12EE0B4}" destId="{33F9CFED-B352-4629-8F77-5B2796536DC0}" srcOrd="4" destOrd="0" presId="urn:microsoft.com/office/officeart/2005/8/layout/vList3"/>
    <dgm:cxn modelId="{59D9D5C8-D7A6-4527-8BAF-BE766A270BE7}" type="presParOf" srcId="{33F9CFED-B352-4629-8F77-5B2796536DC0}" destId="{50172263-BCDE-45BF-AEE3-74A0E13CD732}" srcOrd="0" destOrd="0" presId="urn:microsoft.com/office/officeart/2005/8/layout/vList3"/>
    <dgm:cxn modelId="{DE5199EF-73C5-442C-BA0F-2CE558C4B7BF}" type="presParOf" srcId="{33F9CFED-B352-4629-8F77-5B2796536DC0}" destId="{92F01E5A-4CDF-49E0-BF00-C496F8A4758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26F0EBC-340D-4C2D-958F-0F0B8E68219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538F498E-0C41-4250-A57F-E0F660B1F21D}">
      <dgm:prSet phldrT="[Text]" custT="1"/>
      <dgm:spPr>
        <a:solidFill>
          <a:srgbClr val="00B050"/>
        </a:solidFill>
      </dgm:spPr>
      <dgm:t>
        <a:bodyPr/>
        <a:lstStyle/>
        <a:p>
          <a:r>
            <a:rPr lang="cs-CZ" sz="3800" dirty="0" smtClean="0"/>
            <a:t>PLYŠ</a:t>
          </a:r>
          <a:endParaRPr lang="cs-CZ" sz="3800" dirty="0"/>
        </a:p>
      </dgm:t>
    </dgm:pt>
    <dgm:pt modelId="{2B75A88B-AA74-4F52-BD8F-2C0CC1E5BB4D}" type="parTrans" cxnId="{C3FB25E4-E19E-4A9D-801B-5C7F0443F659}">
      <dgm:prSet/>
      <dgm:spPr/>
      <dgm:t>
        <a:bodyPr/>
        <a:lstStyle/>
        <a:p>
          <a:endParaRPr lang="cs-CZ"/>
        </a:p>
      </dgm:t>
    </dgm:pt>
    <dgm:pt modelId="{484A3FA3-97F1-4F94-A7D7-4B8F7B08D76A}" type="sibTrans" cxnId="{C3FB25E4-E19E-4A9D-801B-5C7F0443F659}">
      <dgm:prSet/>
      <dgm:spPr/>
      <dgm:t>
        <a:bodyPr/>
        <a:lstStyle/>
        <a:p>
          <a:endParaRPr lang="cs-CZ"/>
        </a:p>
      </dgm:t>
    </dgm:pt>
    <dgm:pt modelId="{B24CC04D-438D-4FFB-9574-9605C14A93AA}">
      <dgm:prSet phldrT="[Text]" custT="1"/>
      <dgm:spPr>
        <a:solidFill>
          <a:srgbClr val="00B050"/>
        </a:solidFill>
      </dgm:spPr>
      <dgm:t>
        <a:bodyPr/>
        <a:lstStyle/>
        <a:p>
          <a:r>
            <a:rPr lang="cs-CZ" sz="3800" smtClean="0"/>
            <a:t>VOLYNĚ</a:t>
          </a:r>
          <a:endParaRPr lang="cs-CZ" sz="3800" dirty="0"/>
        </a:p>
      </dgm:t>
    </dgm:pt>
    <dgm:pt modelId="{2E6E598D-1778-4FEF-93DC-212FAC330059}" type="parTrans" cxnId="{89B295D1-51B2-4242-99B5-8A1D8A33BA6F}">
      <dgm:prSet/>
      <dgm:spPr/>
      <dgm:t>
        <a:bodyPr/>
        <a:lstStyle/>
        <a:p>
          <a:endParaRPr lang="cs-CZ"/>
        </a:p>
      </dgm:t>
    </dgm:pt>
    <dgm:pt modelId="{0DB91A06-B8C4-4D42-81CE-4760AD4F635A}" type="sibTrans" cxnId="{89B295D1-51B2-4242-99B5-8A1D8A33BA6F}">
      <dgm:prSet/>
      <dgm:spPr/>
      <dgm:t>
        <a:bodyPr/>
        <a:lstStyle/>
        <a:p>
          <a:endParaRPr lang="cs-CZ"/>
        </a:p>
      </dgm:t>
    </dgm:pt>
    <dgm:pt modelId="{4E373C66-0CB6-41CC-8AF3-E115D108ACDF}" type="pres">
      <dgm:prSet presAssocID="{626F0EBC-340D-4C2D-958F-0F0B8E68219F}" presName="linearFlow" presStyleCnt="0">
        <dgm:presLayoutVars>
          <dgm:dir/>
          <dgm:resizeHandles val="exact"/>
        </dgm:presLayoutVars>
      </dgm:prSet>
      <dgm:spPr/>
    </dgm:pt>
    <dgm:pt modelId="{2DE17F27-9323-45E7-B72E-539C07D3E15A}" type="pres">
      <dgm:prSet presAssocID="{538F498E-0C41-4250-A57F-E0F660B1F21D}" presName="composite" presStyleCnt="0"/>
      <dgm:spPr/>
    </dgm:pt>
    <dgm:pt modelId="{0F73DEF8-C52C-463D-8EDD-D206B4E4FB1D}" type="pres">
      <dgm:prSet presAssocID="{538F498E-0C41-4250-A57F-E0F660B1F21D}" presName="imgShp" presStyleLbl="fgImgPlace1" presStyleIdx="0" presStyleCnt="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001B0BD7-C60F-4375-9B13-39091B37420C}" type="pres">
      <dgm:prSet presAssocID="{538F498E-0C41-4250-A57F-E0F660B1F21D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E098812-A17F-475F-AAED-065DF5297225}" type="pres">
      <dgm:prSet presAssocID="{484A3FA3-97F1-4F94-A7D7-4B8F7B08D76A}" presName="spacing" presStyleCnt="0"/>
      <dgm:spPr/>
    </dgm:pt>
    <dgm:pt modelId="{D5647E95-19E0-4C67-A662-039876418D69}" type="pres">
      <dgm:prSet presAssocID="{B24CC04D-438D-4FFB-9574-9605C14A93AA}" presName="composite" presStyleCnt="0"/>
      <dgm:spPr/>
    </dgm:pt>
    <dgm:pt modelId="{E30300BD-B3F6-4641-BA7E-2ADC018E4643}" type="pres">
      <dgm:prSet presAssocID="{B24CC04D-438D-4FFB-9574-9605C14A93AA}" presName="imgShp" presStyleLbl="fgImgPlace1" presStyleIdx="1" presStyleCnt="2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AE43CFC3-04FD-46B8-968D-5BE3424BB0E3}" type="pres">
      <dgm:prSet presAssocID="{B24CC04D-438D-4FFB-9574-9605C14A93AA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3FB25E4-E19E-4A9D-801B-5C7F0443F659}" srcId="{626F0EBC-340D-4C2D-958F-0F0B8E68219F}" destId="{538F498E-0C41-4250-A57F-E0F660B1F21D}" srcOrd="0" destOrd="0" parTransId="{2B75A88B-AA74-4F52-BD8F-2C0CC1E5BB4D}" sibTransId="{484A3FA3-97F1-4F94-A7D7-4B8F7B08D76A}"/>
    <dgm:cxn modelId="{C08AEF07-E1BF-447A-9CE0-E686CCC1410C}" type="presOf" srcId="{B24CC04D-438D-4FFB-9574-9605C14A93AA}" destId="{AE43CFC3-04FD-46B8-968D-5BE3424BB0E3}" srcOrd="0" destOrd="0" presId="urn:microsoft.com/office/officeart/2005/8/layout/vList3"/>
    <dgm:cxn modelId="{89B295D1-51B2-4242-99B5-8A1D8A33BA6F}" srcId="{626F0EBC-340D-4C2D-958F-0F0B8E68219F}" destId="{B24CC04D-438D-4FFB-9574-9605C14A93AA}" srcOrd="1" destOrd="0" parTransId="{2E6E598D-1778-4FEF-93DC-212FAC330059}" sibTransId="{0DB91A06-B8C4-4D42-81CE-4760AD4F635A}"/>
    <dgm:cxn modelId="{E9DFE7C2-56D3-4CCC-8B14-593A926E91DE}" type="presOf" srcId="{626F0EBC-340D-4C2D-958F-0F0B8E68219F}" destId="{4E373C66-0CB6-41CC-8AF3-E115D108ACDF}" srcOrd="0" destOrd="0" presId="urn:microsoft.com/office/officeart/2005/8/layout/vList3"/>
    <dgm:cxn modelId="{F0B5704B-12BD-4CB2-88B5-8EEE19ADEFD7}" type="presOf" srcId="{538F498E-0C41-4250-A57F-E0F660B1F21D}" destId="{001B0BD7-C60F-4375-9B13-39091B37420C}" srcOrd="0" destOrd="0" presId="urn:microsoft.com/office/officeart/2005/8/layout/vList3"/>
    <dgm:cxn modelId="{729F6338-1AD5-44BC-A0EC-CB188BEA69FB}" type="presParOf" srcId="{4E373C66-0CB6-41CC-8AF3-E115D108ACDF}" destId="{2DE17F27-9323-45E7-B72E-539C07D3E15A}" srcOrd="0" destOrd="0" presId="urn:microsoft.com/office/officeart/2005/8/layout/vList3"/>
    <dgm:cxn modelId="{D2677166-5AA5-4A6C-B11E-0F20C6178091}" type="presParOf" srcId="{2DE17F27-9323-45E7-B72E-539C07D3E15A}" destId="{0F73DEF8-C52C-463D-8EDD-D206B4E4FB1D}" srcOrd="0" destOrd="0" presId="urn:microsoft.com/office/officeart/2005/8/layout/vList3"/>
    <dgm:cxn modelId="{FC30B862-3A7B-4D41-9746-BA0FF0103AA2}" type="presParOf" srcId="{2DE17F27-9323-45E7-B72E-539C07D3E15A}" destId="{001B0BD7-C60F-4375-9B13-39091B37420C}" srcOrd="1" destOrd="0" presId="urn:microsoft.com/office/officeart/2005/8/layout/vList3"/>
    <dgm:cxn modelId="{66049758-BC9A-49F7-B095-170AF704A42E}" type="presParOf" srcId="{4E373C66-0CB6-41CC-8AF3-E115D108ACDF}" destId="{3E098812-A17F-475F-AAED-065DF5297225}" srcOrd="1" destOrd="0" presId="urn:microsoft.com/office/officeart/2005/8/layout/vList3"/>
    <dgm:cxn modelId="{4BB4F75F-80CE-4665-AE5F-3A247C7466F3}" type="presParOf" srcId="{4E373C66-0CB6-41CC-8AF3-E115D108ACDF}" destId="{D5647E95-19E0-4C67-A662-039876418D69}" srcOrd="2" destOrd="0" presId="urn:microsoft.com/office/officeart/2005/8/layout/vList3"/>
    <dgm:cxn modelId="{60804633-59BE-42D8-93E8-A7CC0ED405DD}" type="presParOf" srcId="{D5647E95-19E0-4C67-A662-039876418D69}" destId="{E30300BD-B3F6-4641-BA7E-2ADC018E4643}" srcOrd="0" destOrd="0" presId="urn:microsoft.com/office/officeart/2005/8/layout/vList3"/>
    <dgm:cxn modelId="{0A91B520-3C51-4219-8AA7-DC4A6732A29B}" type="presParOf" srcId="{D5647E95-19E0-4C67-A662-039876418D69}" destId="{AE43CFC3-04FD-46B8-968D-5BE3424BB0E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BC7B8F-3FE2-4F78-92F3-12A7FCEFA284}">
      <dsp:nvSpPr>
        <dsp:cNvPr id="0" name=""/>
        <dsp:cNvSpPr/>
      </dsp:nvSpPr>
      <dsp:spPr>
        <a:xfrm rot="10800000">
          <a:off x="1303273" y="1895"/>
          <a:ext cx="4053840" cy="1128772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144780" rIns="270256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SLYŠET</a:t>
          </a:r>
          <a:endParaRPr lang="cs-CZ" sz="3800" kern="1200" dirty="0"/>
        </a:p>
      </dsp:txBody>
      <dsp:txXfrm rot="10800000">
        <a:off x="1585466" y="1895"/>
        <a:ext cx="3771647" cy="1128772"/>
      </dsp:txXfrm>
    </dsp:sp>
    <dsp:sp modelId="{EE42B92A-0A93-44D7-B27D-EB283F47A3F5}">
      <dsp:nvSpPr>
        <dsp:cNvPr id="0" name=""/>
        <dsp:cNvSpPr/>
      </dsp:nvSpPr>
      <dsp:spPr>
        <a:xfrm>
          <a:off x="738886" y="1895"/>
          <a:ext cx="1128772" cy="1128772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AFC28C-1144-4F4E-B193-44213B32B80A}">
      <dsp:nvSpPr>
        <dsp:cNvPr id="0" name=""/>
        <dsp:cNvSpPr/>
      </dsp:nvSpPr>
      <dsp:spPr>
        <a:xfrm rot="10800000">
          <a:off x="1303273" y="1467613"/>
          <a:ext cx="4053840" cy="1128772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144780" rIns="270256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MLÝN</a:t>
          </a:r>
          <a:endParaRPr lang="cs-CZ" sz="3800" kern="1200" dirty="0"/>
        </a:p>
      </dsp:txBody>
      <dsp:txXfrm rot="10800000">
        <a:off x="1585466" y="1467613"/>
        <a:ext cx="3771647" cy="1128772"/>
      </dsp:txXfrm>
    </dsp:sp>
    <dsp:sp modelId="{2C476FA7-81CD-4C08-AEAB-187A899D15BA}">
      <dsp:nvSpPr>
        <dsp:cNvPr id="0" name=""/>
        <dsp:cNvSpPr/>
      </dsp:nvSpPr>
      <dsp:spPr>
        <a:xfrm>
          <a:off x="738886" y="1467613"/>
          <a:ext cx="1128772" cy="1128772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68C796-5258-412B-B5C9-66C73D043168}">
      <dsp:nvSpPr>
        <dsp:cNvPr id="0" name=""/>
        <dsp:cNvSpPr/>
      </dsp:nvSpPr>
      <dsp:spPr>
        <a:xfrm rot="10800000">
          <a:off x="1303273" y="2933332"/>
          <a:ext cx="4053840" cy="1128772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144780" rIns="270256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BLÝSKAT  SE</a:t>
          </a:r>
          <a:endParaRPr lang="cs-CZ" sz="3800" kern="1200" dirty="0"/>
        </a:p>
      </dsp:txBody>
      <dsp:txXfrm rot="10800000">
        <a:off x="1585466" y="2933332"/>
        <a:ext cx="3771647" cy="1128772"/>
      </dsp:txXfrm>
    </dsp:sp>
    <dsp:sp modelId="{271E1134-0DED-4A86-8C5A-62F08201CEE9}">
      <dsp:nvSpPr>
        <dsp:cNvPr id="0" name=""/>
        <dsp:cNvSpPr/>
      </dsp:nvSpPr>
      <dsp:spPr>
        <a:xfrm>
          <a:off x="738886" y="2933332"/>
          <a:ext cx="1128772" cy="1128772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66D9B6-0A1F-4DA1-9FBD-FA394B3D3440}">
      <dsp:nvSpPr>
        <dsp:cNvPr id="0" name=""/>
        <dsp:cNvSpPr/>
      </dsp:nvSpPr>
      <dsp:spPr>
        <a:xfrm rot="10800000">
          <a:off x="1303273" y="1895"/>
          <a:ext cx="4053840" cy="1128772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144780" rIns="270256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POLYKAT</a:t>
          </a:r>
          <a:endParaRPr lang="cs-CZ" sz="3800" kern="1200" dirty="0"/>
        </a:p>
      </dsp:txBody>
      <dsp:txXfrm rot="10800000">
        <a:off x="1585466" y="1895"/>
        <a:ext cx="3771647" cy="1128772"/>
      </dsp:txXfrm>
    </dsp:sp>
    <dsp:sp modelId="{713EE3A6-86E0-4828-8C52-83EB9E7FA6E9}">
      <dsp:nvSpPr>
        <dsp:cNvPr id="0" name=""/>
        <dsp:cNvSpPr/>
      </dsp:nvSpPr>
      <dsp:spPr>
        <a:xfrm>
          <a:off x="738886" y="1895"/>
          <a:ext cx="1128772" cy="1128772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45A4C8-D8FE-47D2-B7A1-9C0E2D01E04C}">
      <dsp:nvSpPr>
        <dsp:cNvPr id="0" name=""/>
        <dsp:cNvSpPr/>
      </dsp:nvSpPr>
      <dsp:spPr>
        <a:xfrm rot="10800000">
          <a:off x="1303273" y="1467613"/>
          <a:ext cx="4053840" cy="1128772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148590" rIns="277368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PLYNOUT</a:t>
          </a:r>
          <a:endParaRPr lang="cs-CZ" sz="3900" kern="1200" dirty="0"/>
        </a:p>
      </dsp:txBody>
      <dsp:txXfrm rot="10800000">
        <a:off x="1585466" y="1467613"/>
        <a:ext cx="3771647" cy="1128772"/>
      </dsp:txXfrm>
    </dsp:sp>
    <dsp:sp modelId="{92295A5B-E72B-4E66-A90B-418015F36591}">
      <dsp:nvSpPr>
        <dsp:cNvPr id="0" name=""/>
        <dsp:cNvSpPr/>
      </dsp:nvSpPr>
      <dsp:spPr>
        <a:xfrm>
          <a:off x="738886" y="1467613"/>
          <a:ext cx="1128772" cy="1128772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CEA162-B73D-4F4B-A612-773ACF43FA3C}">
      <dsp:nvSpPr>
        <dsp:cNvPr id="0" name=""/>
        <dsp:cNvSpPr/>
      </dsp:nvSpPr>
      <dsp:spPr>
        <a:xfrm rot="10800000">
          <a:off x="1303273" y="2933332"/>
          <a:ext cx="4053840" cy="1128772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148590" rIns="277368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PLÝTVAT</a:t>
          </a:r>
          <a:endParaRPr lang="cs-CZ" sz="3900" kern="1200" dirty="0"/>
        </a:p>
      </dsp:txBody>
      <dsp:txXfrm rot="10800000">
        <a:off x="1585466" y="2933332"/>
        <a:ext cx="3771647" cy="1128772"/>
      </dsp:txXfrm>
    </dsp:sp>
    <dsp:sp modelId="{2CC642E5-2855-43D8-B92B-512C5F8A6529}">
      <dsp:nvSpPr>
        <dsp:cNvPr id="0" name=""/>
        <dsp:cNvSpPr/>
      </dsp:nvSpPr>
      <dsp:spPr>
        <a:xfrm>
          <a:off x="738886" y="2933332"/>
          <a:ext cx="1128772" cy="1128772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0D6357-79F5-4E97-8944-94884C4721C2}">
      <dsp:nvSpPr>
        <dsp:cNvPr id="0" name=""/>
        <dsp:cNvSpPr/>
      </dsp:nvSpPr>
      <dsp:spPr>
        <a:xfrm rot="10800000">
          <a:off x="1303273" y="1895"/>
          <a:ext cx="4053840" cy="1128772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144780" rIns="270256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VZLYKAT</a:t>
          </a:r>
          <a:endParaRPr lang="cs-CZ" sz="3800" kern="1200" dirty="0"/>
        </a:p>
      </dsp:txBody>
      <dsp:txXfrm rot="10800000">
        <a:off x="1585466" y="1895"/>
        <a:ext cx="3771647" cy="1128772"/>
      </dsp:txXfrm>
    </dsp:sp>
    <dsp:sp modelId="{729AC3DD-17FF-40D9-945E-A98E4230EF5F}">
      <dsp:nvSpPr>
        <dsp:cNvPr id="0" name=""/>
        <dsp:cNvSpPr/>
      </dsp:nvSpPr>
      <dsp:spPr>
        <a:xfrm>
          <a:off x="738886" y="1895"/>
          <a:ext cx="1128772" cy="1128772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ED9F6F-438A-47BC-87A9-268D6AE5DA6B}">
      <dsp:nvSpPr>
        <dsp:cNvPr id="0" name=""/>
        <dsp:cNvSpPr/>
      </dsp:nvSpPr>
      <dsp:spPr>
        <a:xfrm rot="10800000">
          <a:off x="1303273" y="1467613"/>
          <a:ext cx="4053840" cy="1128772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144780" rIns="270256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LYSÝ</a:t>
          </a:r>
          <a:endParaRPr lang="cs-CZ" sz="3800" kern="1200" dirty="0"/>
        </a:p>
      </dsp:txBody>
      <dsp:txXfrm rot="10800000">
        <a:off x="1585466" y="1467613"/>
        <a:ext cx="3771647" cy="1128772"/>
      </dsp:txXfrm>
    </dsp:sp>
    <dsp:sp modelId="{1651D640-FC2A-4392-B3A0-20D4E7043261}">
      <dsp:nvSpPr>
        <dsp:cNvPr id="0" name=""/>
        <dsp:cNvSpPr/>
      </dsp:nvSpPr>
      <dsp:spPr>
        <a:xfrm>
          <a:off x="738886" y="1467613"/>
          <a:ext cx="1128772" cy="1128772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10F5AD-1565-4CD1-BE74-E33C927E1E0A}">
      <dsp:nvSpPr>
        <dsp:cNvPr id="0" name=""/>
        <dsp:cNvSpPr/>
      </dsp:nvSpPr>
      <dsp:spPr>
        <a:xfrm rot="10800000">
          <a:off x="1303273" y="2933332"/>
          <a:ext cx="4053840" cy="1128772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144780" rIns="270256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LÝTKO</a:t>
          </a:r>
          <a:endParaRPr lang="cs-CZ" sz="3800" kern="1200" dirty="0"/>
        </a:p>
      </dsp:txBody>
      <dsp:txXfrm rot="10800000">
        <a:off x="1585466" y="2933332"/>
        <a:ext cx="3771647" cy="1128772"/>
      </dsp:txXfrm>
    </dsp:sp>
    <dsp:sp modelId="{DE1026DA-2A8E-438A-A86F-C28ED8765DFA}">
      <dsp:nvSpPr>
        <dsp:cNvPr id="0" name=""/>
        <dsp:cNvSpPr/>
      </dsp:nvSpPr>
      <dsp:spPr>
        <a:xfrm>
          <a:off x="738886" y="2933332"/>
          <a:ext cx="1128772" cy="1128772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C438D0-762F-42CE-B7C6-1FDDCBC033C3}">
      <dsp:nvSpPr>
        <dsp:cNvPr id="0" name=""/>
        <dsp:cNvSpPr/>
      </dsp:nvSpPr>
      <dsp:spPr>
        <a:xfrm rot="10800000">
          <a:off x="1303273" y="1895"/>
          <a:ext cx="4053840" cy="1128772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144780" rIns="270256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LÝKO</a:t>
          </a:r>
          <a:endParaRPr lang="cs-CZ" sz="3800" kern="1200" dirty="0"/>
        </a:p>
      </dsp:txBody>
      <dsp:txXfrm rot="10800000">
        <a:off x="1585466" y="1895"/>
        <a:ext cx="3771647" cy="1128772"/>
      </dsp:txXfrm>
    </dsp:sp>
    <dsp:sp modelId="{65C0370C-9BCA-4673-943A-20314E3B663F}">
      <dsp:nvSpPr>
        <dsp:cNvPr id="0" name=""/>
        <dsp:cNvSpPr/>
      </dsp:nvSpPr>
      <dsp:spPr>
        <a:xfrm>
          <a:off x="738886" y="1895"/>
          <a:ext cx="1128772" cy="1128772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AF12EF-101D-4A33-A822-B886244CB344}">
      <dsp:nvSpPr>
        <dsp:cNvPr id="0" name=""/>
        <dsp:cNvSpPr/>
      </dsp:nvSpPr>
      <dsp:spPr>
        <a:xfrm rot="10800000">
          <a:off x="1303273" y="1467613"/>
          <a:ext cx="4053840" cy="1128772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144780" rIns="270256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LYŽE</a:t>
          </a:r>
          <a:endParaRPr lang="cs-CZ" sz="3800" kern="1200" dirty="0"/>
        </a:p>
      </dsp:txBody>
      <dsp:txXfrm rot="10800000">
        <a:off x="1585466" y="1467613"/>
        <a:ext cx="3771647" cy="1128772"/>
      </dsp:txXfrm>
    </dsp:sp>
    <dsp:sp modelId="{A6B5C2FA-AEF7-47AB-B485-E14E777554B6}">
      <dsp:nvSpPr>
        <dsp:cNvPr id="0" name=""/>
        <dsp:cNvSpPr/>
      </dsp:nvSpPr>
      <dsp:spPr>
        <a:xfrm>
          <a:off x="738886" y="1467613"/>
          <a:ext cx="1128772" cy="1128772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F01E5A-4CDF-49E0-BF00-C496F8A47583}">
      <dsp:nvSpPr>
        <dsp:cNvPr id="0" name=""/>
        <dsp:cNvSpPr/>
      </dsp:nvSpPr>
      <dsp:spPr>
        <a:xfrm rot="10800000">
          <a:off x="1303273" y="2933332"/>
          <a:ext cx="4053840" cy="1128772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757" tIns="144780" rIns="270256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PELYNĚK</a:t>
          </a:r>
          <a:endParaRPr lang="cs-CZ" sz="3800" kern="1200" dirty="0"/>
        </a:p>
      </dsp:txBody>
      <dsp:txXfrm rot="10800000">
        <a:off x="1585466" y="2933332"/>
        <a:ext cx="3771647" cy="1128772"/>
      </dsp:txXfrm>
    </dsp:sp>
    <dsp:sp modelId="{50172263-BCDE-45BF-AEE3-74A0E13CD732}">
      <dsp:nvSpPr>
        <dsp:cNvPr id="0" name=""/>
        <dsp:cNvSpPr/>
      </dsp:nvSpPr>
      <dsp:spPr>
        <a:xfrm>
          <a:off x="738886" y="2933332"/>
          <a:ext cx="1128772" cy="1128772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1B0BD7-C60F-4375-9B13-39091B37420C}">
      <dsp:nvSpPr>
        <dsp:cNvPr id="0" name=""/>
        <dsp:cNvSpPr/>
      </dsp:nvSpPr>
      <dsp:spPr>
        <a:xfrm rot="10800000">
          <a:off x="1462816" y="1329"/>
          <a:ext cx="4053840" cy="1766947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9175" tIns="144780" rIns="270256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PLYŠ</a:t>
          </a:r>
          <a:endParaRPr lang="cs-CZ" sz="3800" kern="1200" dirty="0"/>
        </a:p>
      </dsp:txBody>
      <dsp:txXfrm rot="10800000">
        <a:off x="1904553" y="1329"/>
        <a:ext cx="3612103" cy="1766947"/>
      </dsp:txXfrm>
    </dsp:sp>
    <dsp:sp modelId="{0F73DEF8-C52C-463D-8EDD-D206B4E4FB1D}">
      <dsp:nvSpPr>
        <dsp:cNvPr id="0" name=""/>
        <dsp:cNvSpPr/>
      </dsp:nvSpPr>
      <dsp:spPr>
        <a:xfrm>
          <a:off x="579343" y="1329"/>
          <a:ext cx="1766947" cy="176694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3CFC3-04FD-46B8-968D-5BE3424BB0E3}">
      <dsp:nvSpPr>
        <dsp:cNvPr id="0" name=""/>
        <dsp:cNvSpPr/>
      </dsp:nvSpPr>
      <dsp:spPr>
        <a:xfrm rot="10800000">
          <a:off x="1462816" y="2295723"/>
          <a:ext cx="4053840" cy="1766947"/>
        </a:xfrm>
        <a:prstGeom prst="homePlate">
          <a:avLst/>
        </a:prstGeom>
        <a:solidFill>
          <a:srgbClr val="00B050"/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9175" tIns="144780" rIns="270256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smtClean="0"/>
            <a:t>VOLYNĚ</a:t>
          </a:r>
          <a:endParaRPr lang="cs-CZ" sz="3800" kern="1200" dirty="0"/>
        </a:p>
      </dsp:txBody>
      <dsp:txXfrm rot="10800000">
        <a:off x="1904553" y="2295723"/>
        <a:ext cx="3612103" cy="1766947"/>
      </dsp:txXfrm>
    </dsp:sp>
    <dsp:sp modelId="{E30300BD-B3F6-4641-BA7E-2ADC018E4643}">
      <dsp:nvSpPr>
        <dsp:cNvPr id="0" name=""/>
        <dsp:cNvSpPr/>
      </dsp:nvSpPr>
      <dsp:spPr>
        <a:xfrm>
          <a:off x="579343" y="2295723"/>
          <a:ext cx="1766947" cy="1766947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5C8-90E3-4F25-BB1E-287572306E87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62F739C-13B9-4580-8418-7417F05C65F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5C8-90E3-4F25-BB1E-287572306E87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62F739C-13B9-4580-8418-7417F05C65F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5C8-90E3-4F25-BB1E-287572306E87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62F739C-13B9-4580-8418-7417F05C65F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9E3E5C8-90E3-4F25-BB1E-287572306E87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F739C-13B9-4580-8418-7417F05C65F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5C8-90E3-4F25-BB1E-287572306E87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62F739C-13B9-4580-8418-7417F05C65F5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5C8-90E3-4F25-BB1E-287572306E87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62F739C-13B9-4580-8418-7417F05C65F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5C8-90E3-4F25-BB1E-287572306E87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62F739C-13B9-4580-8418-7417F05C65F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62F739C-13B9-4580-8418-7417F05C65F5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5C8-90E3-4F25-BB1E-287572306E87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62F739C-13B9-4580-8418-7417F05C65F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9E3E5C8-90E3-4F25-BB1E-287572306E87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5C8-90E3-4F25-BB1E-287572306E87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F739C-13B9-4580-8418-7417F05C65F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62F739C-13B9-4580-8418-7417F05C65F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E5C8-90E3-4F25-BB1E-287572306E87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9E3E5C8-90E3-4F25-BB1E-287572306E87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62F739C-13B9-4580-8418-7417F05C65F5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store.vitalimagery.com/index.php?ver=2&amp;adv=ms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1.xml"/><Relationship Id="rId7" Type="http://schemas.openxmlformats.org/officeDocument/2006/relationships/hyperlink" Target="https://store.vitalimagery.com/index.php?ver=2&amp;adv=ms" TargetMode="Externa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2.xml"/><Relationship Id="rId7" Type="http://schemas.openxmlformats.org/officeDocument/2006/relationships/hyperlink" Target="https://store.vitalimagery.com/index.php?ver=2&amp;adv=ms" TargetMode="Externa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3.xml"/><Relationship Id="rId7" Type="http://schemas.openxmlformats.org/officeDocument/2006/relationships/hyperlink" Target="https://store.vitalimagery.com/index.php?ver=2&amp;adv=ms" TargetMode="Externa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4.xml"/><Relationship Id="rId7" Type="http://schemas.openxmlformats.org/officeDocument/2006/relationships/hyperlink" Target="https://store.vitalimagery.com/index.php?ver=2&amp;adv=ms" TargetMode="Externa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store.vitalimagery.com/index.php?ver=2&amp;adv=ms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5.xml"/><Relationship Id="rId7" Type="http://schemas.openxmlformats.org/officeDocument/2006/relationships/hyperlink" Target="https://store.vitalimagery.com/index.php?ver=2&amp;adv=ms" TargetMode="Externa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1019" y="2780928"/>
            <a:ext cx="7920880" cy="1752600"/>
          </a:xfrm>
          <a:solidFill>
            <a:srgbClr val="00B050"/>
          </a:solidFill>
        </p:spPr>
        <p:txBody>
          <a:bodyPr>
            <a:normAutofit/>
          </a:bodyPr>
          <a:lstStyle/>
          <a:p>
            <a:pPr algn="l"/>
            <a:r>
              <a:rPr lang="cs-CZ" sz="1400" dirty="0">
                <a:solidFill>
                  <a:schemeClr val="bg1"/>
                </a:solidFill>
              </a:rPr>
              <a:t>NÁZEV ŠKOLY:  </a:t>
            </a:r>
            <a:r>
              <a:rPr lang="cs-CZ" sz="1400" b="0" cap="none" dirty="0">
                <a:solidFill>
                  <a:schemeClr val="bg1"/>
                </a:solidFill>
              </a:rPr>
              <a:t>Základní škola Pardubice-</a:t>
            </a:r>
            <a:r>
              <a:rPr lang="cs-CZ" sz="1400" b="0" cap="none" dirty="0" err="1">
                <a:solidFill>
                  <a:schemeClr val="bg1"/>
                </a:solidFill>
              </a:rPr>
              <a:t>Spořilov</a:t>
            </a:r>
            <a:r>
              <a:rPr lang="cs-CZ" sz="1400" b="0" cap="none" dirty="0">
                <a:solidFill>
                  <a:schemeClr val="bg1"/>
                </a:solidFill>
              </a:rPr>
              <a:t> </a:t>
            </a:r>
            <a:endParaRPr lang="cs-CZ" sz="1400" b="0" dirty="0">
              <a:solidFill>
                <a:schemeClr val="bg1"/>
              </a:solidFill>
            </a:endParaRPr>
          </a:p>
          <a:p>
            <a:pPr algn="l"/>
            <a:r>
              <a:rPr lang="cs-CZ" sz="1400" dirty="0">
                <a:solidFill>
                  <a:schemeClr val="bg1"/>
                </a:solidFill>
              </a:rPr>
              <a:t>AUTOR:  </a:t>
            </a:r>
            <a:r>
              <a:rPr lang="cs-CZ" sz="1400" b="0" dirty="0">
                <a:solidFill>
                  <a:schemeClr val="bg1"/>
                </a:solidFill>
              </a:rPr>
              <a:t>M</a:t>
            </a:r>
            <a:r>
              <a:rPr lang="cs-CZ" sz="1400" b="0" cap="none" dirty="0">
                <a:solidFill>
                  <a:schemeClr val="bg1"/>
                </a:solidFill>
              </a:rPr>
              <a:t>gr</a:t>
            </a:r>
            <a:r>
              <a:rPr lang="cs-CZ" sz="1400" b="0" dirty="0">
                <a:solidFill>
                  <a:schemeClr val="bg1"/>
                </a:solidFill>
              </a:rPr>
              <a:t>. V</a:t>
            </a:r>
            <a:r>
              <a:rPr lang="cs-CZ" sz="1400" b="0" cap="none" dirty="0">
                <a:solidFill>
                  <a:schemeClr val="bg1"/>
                </a:solidFill>
              </a:rPr>
              <a:t>ěra</a:t>
            </a:r>
            <a:r>
              <a:rPr lang="cs-CZ" sz="1400" b="0" dirty="0">
                <a:solidFill>
                  <a:schemeClr val="bg1"/>
                </a:solidFill>
              </a:rPr>
              <a:t> J</a:t>
            </a:r>
            <a:r>
              <a:rPr lang="cs-CZ" sz="1400" b="0" cap="none" dirty="0">
                <a:solidFill>
                  <a:schemeClr val="bg1"/>
                </a:solidFill>
              </a:rPr>
              <a:t>anáková</a:t>
            </a:r>
          </a:p>
          <a:p>
            <a:pPr algn="l"/>
            <a:r>
              <a:rPr lang="cs-CZ" sz="1400" dirty="0">
                <a:solidFill>
                  <a:schemeClr val="bg1"/>
                </a:solidFill>
              </a:rPr>
              <a:t>NÁZEV:  </a:t>
            </a:r>
            <a:r>
              <a:rPr lang="cs-CZ" sz="1400" b="0" dirty="0" smtClean="0">
                <a:solidFill>
                  <a:schemeClr val="bg1"/>
                </a:solidFill>
              </a:rPr>
              <a:t>VY_12_INOVACE_ </a:t>
            </a:r>
            <a:r>
              <a:rPr lang="cs-CZ" sz="1400" b="0" dirty="0">
                <a:solidFill>
                  <a:schemeClr val="bg1"/>
                </a:solidFill>
              </a:rPr>
              <a:t>český jazyk a literatura 4</a:t>
            </a:r>
          </a:p>
          <a:p>
            <a:pPr algn="l"/>
            <a:r>
              <a:rPr lang="cs-CZ" sz="1400" b="0" dirty="0">
                <a:solidFill>
                  <a:schemeClr val="bg1"/>
                </a:solidFill>
              </a:rPr>
              <a:t>              </a:t>
            </a:r>
            <a:r>
              <a:rPr lang="cs-CZ" sz="1400" b="0" dirty="0" smtClean="0">
                <a:solidFill>
                  <a:schemeClr val="bg1"/>
                </a:solidFill>
              </a:rPr>
              <a:t>_</a:t>
            </a:r>
            <a:r>
              <a:rPr lang="cs-CZ" sz="1400" b="0" dirty="0">
                <a:solidFill>
                  <a:schemeClr val="bg1"/>
                </a:solidFill>
              </a:rPr>
              <a:t>9</a:t>
            </a:r>
            <a:r>
              <a:rPr lang="cs-CZ" sz="1400" b="0" dirty="0" smtClean="0">
                <a:solidFill>
                  <a:schemeClr val="bg1"/>
                </a:solidFill>
              </a:rPr>
              <a:t>. VYJMENOVANÁ  SLOVA PO l</a:t>
            </a:r>
            <a:endParaRPr lang="cs-CZ" sz="1400" b="0" dirty="0">
              <a:solidFill>
                <a:schemeClr val="bg1"/>
              </a:solidFill>
            </a:endParaRPr>
          </a:p>
          <a:p>
            <a:pPr algn="l"/>
            <a:r>
              <a:rPr lang="cs-CZ" sz="1400" dirty="0">
                <a:solidFill>
                  <a:schemeClr val="bg1"/>
                </a:solidFill>
              </a:rPr>
              <a:t>TÉMA: </a:t>
            </a:r>
            <a:r>
              <a:rPr lang="cs-CZ" sz="1400" dirty="0" smtClean="0">
                <a:solidFill>
                  <a:schemeClr val="bg1"/>
                </a:solidFill>
              </a:rPr>
              <a:t>  </a:t>
            </a:r>
            <a:r>
              <a:rPr lang="cs-CZ" sz="1400" b="0" dirty="0" smtClean="0">
                <a:solidFill>
                  <a:schemeClr val="bg1"/>
                </a:solidFill>
              </a:rPr>
              <a:t>VYJMENOVANÁ  </a:t>
            </a:r>
            <a:r>
              <a:rPr lang="cs-CZ" sz="1400" b="0" dirty="0">
                <a:solidFill>
                  <a:schemeClr val="bg1"/>
                </a:solidFill>
              </a:rPr>
              <a:t>SLOVA PO l </a:t>
            </a:r>
            <a:endParaRPr lang="cs-CZ" sz="1400" b="0" dirty="0" smtClean="0">
              <a:solidFill>
                <a:schemeClr val="bg1"/>
              </a:solidFill>
            </a:endParaRPr>
          </a:p>
          <a:p>
            <a:pPr algn="l"/>
            <a:r>
              <a:rPr lang="cs-CZ" sz="1400" dirty="0" smtClean="0">
                <a:solidFill>
                  <a:schemeClr val="bg1"/>
                </a:solidFill>
              </a:rPr>
              <a:t>ČÍSLO </a:t>
            </a:r>
            <a:r>
              <a:rPr lang="cs-CZ" sz="1400" dirty="0">
                <a:solidFill>
                  <a:schemeClr val="bg1"/>
                </a:solidFill>
              </a:rPr>
              <a:t>PROJEKTU: </a:t>
            </a:r>
            <a:r>
              <a:rPr lang="cs-CZ" sz="1400" b="0" dirty="0">
                <a:solidFill>
                  <a:schemeClr val="bg1"/>
                </a:solidFill>
              </a:rPr>
              <a:t>CZ.1.07/1.4.00/21.2349</a:t>
            </a:r>
          </a:p>
          <a:p>
            <a:pPr algn="l"/>
            <a:endParaRPr lang="cs-CZ" sz="1400" b="0" dirty="0">
              <a:solidFill>
                <a:schemeClr val="bg1"/>
              </a:solidFill>
            </a:endParaRPr>
          </a:p>
        </p:txBody>
      </p:sp>
      <p:pic>
        <p:nvPicPr>
          <p:cNvPr id="18" name="Picture 2" descr="C:\vera\DUMY 1\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174" y="620688"/>
            <a:ext cx="5743575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9592" y="5085184"/>
            <a:ext cx="61382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ANOTACE:</a:t>
            </a:r>
            <a:r>
              <a:rPr lang="cs-CZ" sz="1400" dirty="0" smtClean="0"/>
              <a:t>  Prezentace pomáhá dětem procvičit vyjmenovaná slova  po L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a lépe pochopit jejich význam.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55066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9600" dirty="0" smtClean="0">
                <a:solidFill>
                  <a:schemeClr val="accent1">
                    <a:lumMod val="75000"/>
                  </a:schemeClr>
                </a:solidFill>
              </a:rPr>
              <a:t>L</a:t>
            </a:r>
            <a:endParaRPr lang="cs-CZ" sz="96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VYJMENOVANÁ    SLOVA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539552" y="2780928"/>
            <a:ext cx="1128772" cy="1128772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Ovál 4"/>
          <p:cNvSpPr/>
          <p:nvPr/>
        </p:nvSpPr>
        <p:spPr>
          <a:xfrm>
            <a:off x="1668324" y="4293096"/>
            <a:ext cx="1128772" cy="1128772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Ovál 5"/>
          <p:cNvSpPr/>
          <p:nvPr/>
        </p:nvSpPr>
        <p:spPr>
          <a:xfrm>
            <a:off x="4067944" y="4797152"/>
            <a:ext cx="1128772" cy="1128772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Ovál 6"/>
          <p:cNvSpPr/>
          <p:nvPr/>
        </p:nvSpPr>
        <p:spPr>
          <a:xfrm>
            <a:off x="6228184" y="4296356"/>
            <a:ext cx="1128772" cy="1128772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cxnSp>
        <p:nvCxnSpPr>
          <p:cNvPr id="8" name="Přímá spojnice se šipkou 7"/>
          <p:cNvCxnSpPr/>
          <p:nvPr/>
        </p:nvCxnSpPr>
        <p:spPr>
          <a:xfrm>
            <a:off x="5565659" y="4583242"/>
            <a:ext cx="864096" cy="7200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ál 8"/>
          <p:cNvSpPr/>
          <p:nvPr/>
        </p:nvSpPr>
        <p:spPr>
          <a:xfrm>
            <a:off x="7391272" y="2784731"/>
            <a:ext cx="1128772" cy="1128772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38688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review Imag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221088"/>
            <a:ext cx="217524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láček 5"/>
          <p:cNvSpPr/>
          <p:nvPr/>
        </p:nvSpPr>
        <p:spPr>
          <a:xfrm>
            <a:off x="395536" y="548680"/>
            <a:ext cx="7704856" cy="3384376"/>
          </a:xfrm>
          <a:prstGeom prst="cloudCallout">
            <a:avLst>
              <a:gd name="adj1" fmla="val -5895"/>
              <a:gd name="adj2" fmla="val 71805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331640" y="1209597"/>
            <a:ext cx="5735866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ŘÍKEJ</a:t>
            </a:r>
            <a:r>
              <a:rPr lang="cs-CZ" dirty="0" smtClean="0"/>
              <a:t>  </a:t>
            </a:r>
            <a:r>
              <a:rPr lang="cs-CZ" sz="2400" dirty="0" smtClean="0"/>
              <a:t>SE  MNOU:</a:t>
            </a:r>
          </a:p>
          <a:p>
            <a:r>
              <a:rPr lang="cs-CZ" sz="2400" dirty="0">
                <a:solidFill>
                  <a:schemeClr val="bg1"/>
                </a:solidFill>
              </a:rPr>
              <a:t>s</a:t>
            </a:r>
            <a:r>
              <a:rPr lang="cs-CZ" sz="2400" dirty="0" smtClean="0">
                <a:solidFill>
                  <a:schemeClr val="bg1"/>
                </a:solidFill>
              </a:rPr>
              <a:t>lyšet, mlýn, blýskat se, polykat, plynout,</a:t>
            </a:r>
          </a:p>
          <a:p>
            <a:r>
              <a:rPr lang="cs-CZ" sz="2400" dirty="0">
                <a:solidFill>
                  <a:schemeClr val="bg1"/>
                </a:solidFill>
              </a:rPr>
              <a:t>p</a:t>
            </a:r>
            <a:r>
              <a:rPr lang="cs-CZ" sz="2400" dirty="0" smtClean="0">
                <a:solidFill>
                  <a:schemeClr val="bg1"/>
                </a:solidFill>
              </a:rPr>
              <a:t>lýtvat, vzlykat, lysý, lýtko, lýko, lyže,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pelyněk, plyš, Volyně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021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0192809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Preview Image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859" y="4869160"/>
            <a:ext cx="1512168" cy="145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6372200" y="2636912"/>
            <a:ext cx="2505827" cy="1728192"/>
          </a:xfrm>
          <a:prstGeom prst="cloudCallout">
            <a:avLst>
              <a:gd name="adj1" fmla="val -9707"/>
              <a:gd name="adj2" fmla="val 7257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589412" y="2996952"/>
            <a:ext cx="2071401" cy="954107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Použij slova</a:t>
            </a:r>
          </a:p>
          <a:p>
            <a:r>
              <a:rPr lang="cs-CZ" sz="2800" dirty="0"/>
              <a:t>v</a:t>
            </a:r>
            <a:r>
              <a:rPr lang="cs-CZ" sz="2800" dirty="0" smtClean="0"/>
              <a:t>e větách.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1808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75753821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 descr="Preview Image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76160"/>
            <a:ext cx="1512168" cy="145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168105" y="2852936"/>
            <a:ext cx="2603696" cy="1990478"/>
          </a:xfrm>
          <a:prstGeom prst="cloudCallout">
            <a:avLst>
              <a:gd name="adj1" fmla="val -33400"/>
              <a:gd name="adj2" fmla="val 5156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95536" y="3309272"/>
            <a:ext cx="22236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Vymysli jiné </a:t>
            </a:r>
          </a:p>
          <a:p>
            <a:r>
              <a:rPr lang="cs-CZ" sz="2800" dirty="0"/>
              <a:t>p</a:t>
            </a:r>
            <a:r>
              <a:rPr lang="cs-CZ" sz="2800" dirty="0" smtClean="0"/>
              <a:t>říklady.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6788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88225307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4" name="Přímá spojnice se šipkou 3"/>
          <p:cNvCxnSpPr/>
          <p:nvPr/>
        </p:nvCxnSpPr>
        <p:spPr>
          <a:xfrm>
            <a:off x="1763688" y="4581128"/>
            <a:ext cx="648072" cy="72008"/>
          </a:xfrm>
          <a:prstGeom prst="straightConnector1">
            <a:avLst/>
          </a:prstGeom>
          <a:ln w="28575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Preview Image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76160"/>
            <a:ext cx="1512168" cy="145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láček 5"/>
          <p:cNvSpPr/>
          <p:nvPr/>
        </p:nvSpPr>
        <p:spPr>
          <a:xfrm>
            <a:off x="251520" y="2564904"/>
            <a:ext cx="2160240" cy="2664296"/>
          </a:xfrm>
          <a:prstGeom prst="cloud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21775" y="3426178"/>
            <a:ext cx="2002471" cy="707886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sz="2000" dirty="0" smtClean="0"/>
              <a:t>Pojmenuj </a:t>
            </a:r>
          </a:p>
          <a:p>
            <a:r>
              <a:rPr lang="cs-CZ" sz="2000" dirty="0" smtClean="0"/>
              <a:t>další části nohy.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0885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22379331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4" name="Přímá spojnice se šipkou 3"/>
          <p:cNvCxnSpPr/>
          <p:nvPr/>
        </p:nvCxnSpPr>
        <p:spPr>
          <a:xfrm>
            <a:off x="1547664" y="1700808"/>
            <a:ext cx="864096" cy="7200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Preview Image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869160"/>
            <a:ext cx="1512168" cy="145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láček 5"/>
          <p:cNvSpPr/>
          <p:nvPr/>
        </p:nvSpPr>
        <p:spPr>
          <a:xfrm>
            <a:off x="6084168" y="2924944"/>
            <a:ext cx="2808312" cy="2304256"/>
          </a:xfrm>
          <a:prstGeom prst="cloudCallout">
            <a:avLst>
              <a:gd name="adj1" fmla="val 35157"/>
              <a:gd name="adj2" fmla="val 5430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445328" y="3600018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 smtClean="0"/>
          </a:p>
          <a:p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00192" y="3600018"/>
            <a:ext cx="24817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Víš, který škůdce</a:t>
            </a:r>
          </a:p>
          <a:p>
            <a:r>
              <a:rPr lang="cs-CZ" sz="2400" dirty="0" smtClean="0"/>
              <a:t>ničí stromy?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6020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2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2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856984" cy="6065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21956" y="2387560"/>
            <a:ext cx="2831061" cy="4481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591" y="260648"/>
            <a:ext cx="2961391" cy="3959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4442"/>
            <a:ext cx="432724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1119" y="4365104"/>
            <a:ext cx="2596615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343132" y="184482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237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25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25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25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review Imag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448312"/>
            <a:ext cx="3024336" cy="2903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láček 2"/>
          <p:cNvSpPr/>
          <p:nvPr/>
        </p:nvSpPr>
        <p:spPr>
          <a:xfrm>
            <a:off x="2915816" y="548680"/>
            <a:ext cx="5904656" cy="3384376"/>
          </a:xfrm>
          <a:prstGeom prst="cloud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211960" y="1606221"/>
            <a:ext cx="411362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Brouk, který ničí stromy </a:t>
            </a:r>
          </a:p>
          <a:p>
            <a:r>
              <a:rPr lang="cs-CZ" sz="2800" dirty="0" smtClean="0"/>
              <a:t>se jmenuje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211960" y="2492896"/>
            <a:ext cx="36102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lýkožrout smrkový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4721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93428174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2" descr="Preview Image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869159"/>
            <a:ext cx="1512168" cy="145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láček 8"/>
          <p:cNvSpPr/>
          <p:nvPr/>
        </p:nvSpPr>
        <p:spPr>
          <a:xfrm>
            <a:off x="6588224" y="3356992"/>
            <a:ext cx="2304256" cy="2081570"/>
          </a:xfrm>
          <a:prstGeom prst="cloudCallout">
            <a:avLst>
              <a:gd name="adj1" fmla="val -13484"/>
              <a:gd name="adj2" fmla="val 5328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800605" y="3861048"/>
            <a:ext cx="19094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Jaké plyšáky</a:t>
            </a:r>
          </a:p>
          <a:p>
            <a:r>
              <a:rPr lang="cs-CZ" sz="2400" dirty="0"/>
              <a:t>m</a:t>
            </a:r>
            <a:r>
              <a:rPr lang="cs-CZ" sz="2400" dirty="0" smtClean="0"/>
              <a:t>áš doma?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5455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9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052736"/>
            <a:ext cx="828092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Použité zdroje: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200" i="1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sz="1200" i="1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200" i="1" dirty="0" smtClean="0"/>
              <a:t>Mapy.cz</a:t>
            </a:r>
            <a:r>
              <a:rPr lang="cs-CZ" sz="1200" dirty="0" smtClean="0"/>
              <a:t> [online]. 2011 [cit. 2011-11-08]. Mapy.cz. Dostupné z WWW: &lt;http://www.mapy.cz/#x=13.908419&amp;y=49.170147&amp;z=11&amp;c=23-31-14-30-28-29-27&amp;t=</a:t>
            </a:r>
            <a:r>
              <a:rPr lang="cs-CZ" sz="1200" dirty="0" err="1" smtClean="0"/>
              <a:t>s&amp;q</a:t>
            </a:r>
            <a:r>
              <a:rPr lang="cs-CZ" sz="1200" dirty="0" smtClean="0"/>
              <a:t>=Volyn%C4%9B%2C%20okres%20Strakonice&amp;qp=10.900788_48.091120_20.030700_51.362658_6&gt;.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/>
              <a:t>L%C3%BDko%C5%BErout smrkov%C3%BD#Po.C5.BEer l.C3.BDko.C5.BErouta. In 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 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 [online]. St. </a:t>
            </a:r>
            <a:r>
              <a:rPr lang="cs-CZ" sz="1200" dirty="0" err="1" smtClean="0"/>
              <a:t>Petersburg</a:t>
            </a:r>
            <a:r>
              <a:rPr lang="cs-CZ" sz="1200" dirty="0" smtClean="0"/>
              <a:t> (Florida) : </a:t>
            </a:r>
            <a:r>
              <a:rPr lang="cs-CZ" sz="1200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[cit. 2011-11-09]. Dostupné z WWW: &lt;http://cs.wikipedia.org/wiki/L%C3%BDko%C5%BErout_smrkov%C3%BD#Po.C5.BEer_l.C3.BDko.C5.BErouta&gt;.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s-CZ" sz="120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200" smtClean="0"/>
              <a:t>V </a:t>
            </a:r>
            <a:r>
              <a:rPr lang="cs-CZ" sz="1200" dirty="0"/>
              <a:t>prezentaci byly použity obrázky ze zakoupené licence </a:t>
            </a:r>
          </a:p>
          <a:p>
            <a:r>
              <a:rPr lang="cs-CZ" sz="1200" dirty="0"/>
              <a:t> </a:t>
            </a:r>
            <a:r>
              <a:rPr lang="cs-CZ" sz="1200" dirty="0" smtClean="0"/>
              <a:t>    Microsoft </a:t>
            </a:r>
            <a:r>
              <a:rPr lang="cs-CZ" sz="1200" dirty="0"/>
              <a:t>Office.</a:t>
            </a:r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20359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267</TotalTime>
  <Words>187</Words>
  <Application>Microsoft Office PowerPoint</Application>
  <PresentationFormat>Předvádění na obrazovce (4:3)</PresentationFormat>
  <Paragraphs>51</Paragraphs>
  <Slides>11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Prezentace aplikace PowerPoint</vt:lpstr>
      <vt:lpstr>VYJMENOVANÁ    SLOVA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Domácí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   SLOVA</dc:title>
  <dc:creator>Náš</dc:creator>
  <cp:lastModifiedBy>domaci</cp:lastModifiedBy>
  <cp:revision>56</cp:revision>
  <dcterms:created xsi:type="dcterms:W3CDTF">2011-11-08T21:11:33Z</dcterms:created>
  <dcterms:modified xsi:type="dcterms:W3CDTF">2014-06-24T19:54:34Z</dcterms:modified>
</cp:coreProperties>
</file>