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65" r:id="rId3"/>
    <p:sldId id="257" r:id="rId4"/>
    <p:sldId id="270" r:id="rId5"/>
    <p:sldId id="259" r:id="rId6"/>
    <p:sldId id="262" r:id="rId7"/>
    <p:sldId id="260" r:id="rId8"/>
    <p:sldId id="263" r:id="rId9"/>
    <p:sldId id="261" r:id="rId10"/>
    <p:sldId id="264" r:id="rId11"/>
    <p:sldId id="266" r:id="rId12"/>
    <p:sldId id="268" r:id="rId13"/>
    <p:sldId id="267" r:id="rId14"/>
    <p:sldId id="269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E7D637A-0C87-42D8-B60F-19B22B89917B}">
          <p14:sldIdLst>
            <p14:sldId id="256"/>
            <p14:sldId id="265"/>
            <p14:sldId id="257"/>
            <p14:sldId id="270"/>
            <p14:sldId id="259"/>
            <p14:sldId id="262"/>
          </p14:sldIdLst>
        </p14:section>
        <p14:section name="Oddíl bez názvu" id="{805A21EF-50E3-40CD-91DD-64810B4363B6}">
          <p14:sldIdLst>
            <p14:sldId id="260"/>
            <p14:sldId id="263"/>
            <p14:sldId id="261"/>
            <p14:sldId id="264"/>
            <p14:sldId id="266"/>
            <p14:sldId id="268"/>
            <p14:sldId id="267"/>
            <p14:sldId id="269"/>
            <p14:sldId id="27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slide" Target="../slides/slide6.xml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slide" Target="../slides/slide8.xml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iagrams/_rels/data9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0.xml"/></Relationships>
</file>

<file path=ppt/diagrams/_rels/data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iagrams/_rels/data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image" Target="../media/image9.png"/></Relationships>
</file>

<file path=ppt/diagrams/_rels/data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iagram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iagram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iagram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C08043-3B05-48D6-A816-2CD6CFBA37DE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5565FAF-8243-4508-B3BB-2464B8588D05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1. Napiš tři živé přírodniny.</a:t>
          </a:r>
          <a:endParaRPr lang="cs-CZ" dirty="0"/>
        </a:p>
      </dgm:t>
    </dgm:pt>
    <dgm:pt modelId="{F05926F8-C5B0-491E-8A8A-810186775A83}" type="parTrans" cxnId="{76313BB1-050A-4D0C-A446-C19892F8BF7C}">
      <dgm:prSet/>
      <dgm:spPr/>
      <dgm:t>
        <a:bodyPr/>
        <a:lstStyle/>
        <a:p>
          <a:endParaRPr lang="cs-CZ"/>
        </a:p>
      </dgm:t>
    </dgm:pt>
    <dgm:pt modelId="{77A6B847-B235-408E-BBAE-23FFD5D6F655}" type="sibTrans" cxnId="{76313BB1-050A-4D0C-A446-C19892F8BF7C}">
      <dgm:prSet/>
      <dgm:spPr/>
      <dgm:t>
        <a:bodyPr/>
        <a:lstStyle/>
        <a:p>
          <a:endParaRPr lang="cs-CZ"/>
        </a:p>
      </dgm:t>
    </dgm:pt>
    <dgm:pt modelId="{34F44BE0-11F1-461F-995C-1EADB0A40C0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2. Napiš tři </a:t>
          </a:r>
          <a:r>
            <a:rPr lang="cs-CZ" smtClean="0">
              <a:solidFill>
                <a:schemeClr val="tx1"/>
              </a:solidFill>
            </a:rPr>
            <a:t>neživé přírodniny.</a:t>
          </a:r>
          <a:endParaRPr lang="cs-CZ" dirty="0"/>
        </a:p>
      </dgm:t>
    </dgm:pt>
    <dgm:pt modelId="{7E6C2E85-8B24-4D84-A968-39CC4F547146}" type="parTrans" cxnId="{2E0E888E-3A7E-4847-BE13-41B6CD4991ED}">
      <dgm:prSet/>
      <dgm:spPr/>
      <dgm:t>
        <a:bodyPr/>
        <a:lstStyle/>
        <a:p>
          <a:endParaRPr lang="cs-CZ"/>
        </a:p>
      </dgm:t>
    </dgm:pt>
    <dgm:pt modelId="{EE99F6B4-7997-4A14-BD8B-FBBFEB7E177B}" type="sibTrans" cxnId="{2E0E888E-3A7E-4847-BE13-41B6CD4991ED}">
      <dgm:prSet/>
      <dgm:spPr/>
      <dgm:t>
        <a:bodyPr/>
        <a:lstStyle/>
        <a:p>
          <a:endParaRPr lang="cs-CZ"/>
        </a:p>
      </dgm:t>
    </dgm:pt>
    <dgm:pt modelId="{FB5C91EF-9EE4-4459-B0A3-C9A332C6CA8A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3. Napiš tři lidské výtvory.</a:t>
          </a:r>
          <a:endParaRPr lang="cs-CZ" dirty="0">
            <a:solidFill>
              <a:schemeClr val="tx1"/>
            </a:solidFill>
          </a:endParaRPr>
        </a:p>
      </dgm:t>
    </dgm:pt>
    <dgm:pt modelId="{71EF1C7F-942F-46C1-9E52-8252D6FDA2C6}" type="parTrans" cxnId="{FA9369E1-DC26-4122-B411-8986D3DAA8D4}">
      <dgm:prSet/>
      <dgm:spPr/>
      <dgm:t>
        <a:bodyPr/>
        <a:lstStyle/>
        <a:p>
          <a:endParaRPr lang="cs-CZ"/>
        </a:p>
      </dgm:t>
    </dgm:pt>
    <dgm:pt modelId="{5ED260B0-963D-4C0F-878F-F55371E2BEA8}" type="sibTrans" cxnId="{FA9369E1-DC26-4122-B411-8986D3DAA8D4}">
      <dgm:prSet/>
      <dgm:spPr/>
      <dgm:t>
        <a:bodyPr/>
        <a:lstStyle/>
        <a:p>
          <a:endParaRPr lang="cs-CZ"/>
        </a:p>
      </dgm:t>
    </dgm:pt>
    <dgm:pt modelId="{2985ADA9-BEC2-4B49-B87C-BBDA56CC7D47}" type="pres">
      <dgm:prSet presAssocID="{E4C08043-3B05-48D6-A816-2CD6CFBA37D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025EBEC-FCB1-4740-AF59-B9C00637D63A}" type="pres">
      <dgm:prSet presAssocID="{55565FAF-8243-4508-B3BB-2464B8588D05}" presName="parentLin" presStyleCnt="0"/>
      <dgm:spPr/>
    </dgm:pt>
    <dgm:pt modelId="{28999EF2-BC7F-4EB1-B83D-DEA541B544F5}" type="pres">
      <dgm:prSet presAssocID="{55565FAF-8243-4508-B3BB-2464B8588D0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12E07C0F-DF7D-4E54-ADC8-6044B1CB97A8}" type="pres">
      <dgm:prSet presAssocID="{55565FAF-8243-4508-B3BB-2464B8588D05}" presName="parentText" presStyleLbl="node1" presStyleIdx="0" presStyleCnt="3" custScaleX="1331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47B23D-3DF7-4AE4-96C2-49DB2DA3EB0F}" type="pres">
      <dgm:prSet presAssocID="{55565FAF-8243-4508-B3BB-2464B8588D05}" presName="negativeSpace" presStyleCnt="0"/>
      <dgm:spPr/>
    </dgm:pt>
    <dgm:pt modelId="{480396EA-45EC-40C8-B43E-2EE339DD1B0F}" type="pres">
      <dgm:prSet presAssocID="{55565FAF-8243-4508-B3BB-2464B8588D05}" presName="childText" presStyleLbl="conFgAcc1" presStyleIdx="0" presStyleCnt="3">
        <dgm:presLayoutVars>
          <dgm:bulletEnabled val="1"/>
        </dgm:presLayoutVars>
      </dgm:prSet>
      <dgm:spPr/>
    </dgm:pt>
    <dgm:pt modelId="{B9A8C83E-1EE6-4FD3-82DD-FA9B90CEE128}" type="pres">
      <dgm:prSet presAssocID="{77A6B847-B235-408E-BBAE-23FFD5D6F655}" presName="spaceBetweenRectangles" presStyleCnt="0"/>
      <dgm:spPr/>
    </dgm:pt>
    <dgm:pt modelId="{C56F5888-A69E-49DF-A333-4C46628C9660}" type="pres">
      <dgm:prSet presAssocID="{34F44BE0-11F1-461F-995C-1EADB0A40C09}" presName="parentLin" presStyleCnt="0"/>
      <dgm:spPr/>
    </dgm:pt>
    <dgm:pt modelId="{84E33471-B6D6-420E-8C38-E74CCE73B1BD}" type="pres">
      <dgm:prSet presAssocID="{34F44BE0-11F1-461F-995C-1EADB0A40C0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E11D29C9-BF5E-470E-8212-6115833A0DB6}" type="pres">
      <dgm:prSet presAssocID="{34F44BE0-11F1-461F-995C-1EADB0A40C09}" presName="parentText" presStyleLbl="node1" presStyleIdx="1" presStyleCnt="3" custScaleX="1320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E847A9-E64D-4CB9-AABD-AA85F5BBE2D9}" type="pres">
      <dgm:prSet presAssocID="{34F44BE0-11F1-461F-995C-1EADB0A40C09}" presName="negativeSpace" presStyleCnt="0"/>
      <dgm:spPr/>
    </dgm:pt>
    <dgm:pt modelId="{E8C32F30-91F0-49E5-B8B5-8F674D3EA7AC}" type="pres">
      <dgm:prSet presAssocID="{34F44BE0-11F1-461F-995C-1EADB0A40C09}" presName="childText" presStyleLbl="conFgAcc1" presStyleIdx="1" presStyleCnt="3">
        <dgm:presLayoutVars>
          <dgm:bulletEnabled val="1"/>
        </dgm:presLayoutVars>
      </dgm:prSet>
      <dgm:spPr/>
    </dgm:pt>
    <dgm:pt modelId="{BD3F6755-2F8E-4021-B41D-7D9CA74D7866}" type="pres">
      <dgm:prSet presAssocID="{EE99F6B4-7997-4A14-BD8B-FBBFEB7E177B}" presName="spaceBetweenRectangles" presStyleCnt="0"/>
      <dgm:spPr/>
    </dgm:pt>
    <dgm:pt modelId="{8EAEECC1-363D-4A4F-8E2F-62291AE5BC84}" type="pres">
      <dgm:prSet presAssocID="{FB5C91EF-9EE4-4459-B0A3-C9A332C6CA8A}" presName="parentLin" presStyleCnt="0"/>
      <dgm:spPr/>
    </dgm:pt>
    <dgm:pt modelId="{B09404D0-F3DF-42A7-85B4-00497D3F1CC9}" type="pres">
      <dgm:prSet presAssocID="{FB5C91EF-9EE4-4459-B0A3-C9A332C6CA8A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4A118167-147B-43EA-9CE3-BFBDE2DF941F}" type="pres">
      <dgm:prSet presAssocID="{FB5C91EF-9EE4-4459-B0A3-C9A332C6CA8A}" presName="parentText" presStyleLbl="node1" presStyleIdx="2" presStyleCnt="3" custScaleX="1320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26F6D6-2316-4776-A603-2BDED03838CD}" type="pres">
      <dgm:prSet presAssocID="{FB5C91EF-9EE4-4459-B0A3-C9A332C6CA8A}" presName="negativeSpace" presStyleCnt="0"/>
      <dgm:spPr/>
    </dgm:pt>
    <dgm:pt modelId="{5B16E9D4-4FF4-4299-AD89-F3F30DC7AFF4}" type="pres">
      <dgm:prSet presAssocID="{FB5C91EF-9EE4-4459-B0A3-C9A332C6CA8A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D774C4C-1FBB-4D6A-AE2D-3095026F5320}" type="presOf" srcId="{55565FAF-8243-4508-B3BB-2464B8588D05}" destId="{28999EF2-BC7F-4EB1-B83D-DEA541B544F5}" srcOrd="0" destOrd="0" presId="urn:microsoft.com/office/officeart/2005/8/layout/list1"/>
    <dgm:cxn modelId="{03875DE7-0D0A-42E8-9957-A581405C924D}" type="presOf" srcId="{E4C08043-3B05-48D6-A816-2CD6CFBA37DE}" destId="{2985ADA9-BEC2-4B49-B87C-BBDA56CC7D47}" srcOrd="0" destOrd="0" presId="urn:microsoft.com/office/officeart/2005/8/layout/list1"/>
    <dgm:cxn modelId="{796C17C8-BDFA-4F05-92C2-DBB23C6B554A}" type="presOf" srcId="{34F44BE0-11F1-461F-995C-1EADB0A40C09}" destId="{84E33471-B6D6-420E-8C38-E74CCE73B1BD}" srcOrd="0" destOrd="0" presId="urn:microsoft.com/office/officeart/2005/8/layout/list1"/>
    <dgm:cxn modelId="{2A914B2E-0445-4B42-BC52-598CC2EDE3F2}" type="presOf" srcId="{FB5C91EF-9EE4-4459-B0A3-C9A332C6CA8A}" destId="{4A118167-147B-43EA-9CE3-BFBDE2DF941F}" srcOrd="1" destOrd="0" presId="urn:microsoft.com/office/officeart/2005/8/layout/list1"/>
    <dgm:cxn modelId="{B10A38AE-B556-428B-ABC0-E79FDB6717A9}" type="presOf" srcId="{FB5C91EF-9EE4-4459-B0A3-C9A332C6CA8A}" destId="{B09404D0-F3DF-42A7-85B4-00497D3F1CC9}" srcOrd="0" destOrd="0" presId="urn:microsoft.com/office/officeart/2005/8/layout/list1"/>
    <dgm:cxn modelId="{FA9369E1-DC26-4122-B411-8986D3DAA8D4}" srcId="{E4C08043-3B05-48D6-A816-2CD6CFBA37DE}" destId="{FB5C91EF-9EE4-4459-B0A3-C9A332C6CA8A}" srcOrd="2" destOrd="0" parTransId="{71EF1C7F-942F-46C1-9E52-8252D6FDA2C6}" sibTransId="{5ED260B0-963D-4C0F-878F-F55371E2BEA8}"/>
    <dgm:cxn modelId="{2E0E888E-3A7E-4847-BE13-41B6CD4991ED}" srcId="{E4C08043-3B05-48D6-A816-2CD6CFBA37DE}" destId="{34F44BE0-11F1-461F-995C-1EADB0A40C09}" srcOrd="1" destOrd="0" parTransId="{7E6C2E85-8B24-4D84-A968-39CC4F547146}" sibTransId="{EE99F6B4-7997-4A14-BD8B-FBBFEB7E177B}"/>
    <dgm:cxn modelId="{C5A8E1E7-C5DB-4B65-B654-F75EFAFA6B6C}" type="presOf" srcId="{55565FAF-8243-4508-B3BB-2464B8588D05}" destId="{12E07C0F-DF7D-4E54-ADC8-6044B1CB97A8}" srcOrd="1" destOrd="0" presId="urn:microsoft.com/office/officeart/2005/8/layout/list1"/>
    <dgm:cxn modelId="{7CB5DA0D-B343-476A-B23A-11C2188D7064}" type="presOf" srcId="{34F44BE0-11F1-461F-995C-1EADB0A40C09}" destId="{E11D29C9-BF5E-470E-8212-6115833A0DB6}" srcOrd="1" destOrd="0" presId="urn:microsoft.com/office/officeart/2005/8/layout/list1"/>
    <dgm:cxn modelId="{76313BB1-050A-4D0C-A446-C19892F8BF7C}" srcId="{E4C08043-3B05-48D6-A816-2CD6CFBA37DE}" destId="{55565FAF-8243-4508-B3BB-2464B8588D05}" srcOrd="0" destOrd="0" parTransId="{F05926F8-C5B0-491E-8A8A-810186775A83}" sibTransId="{77A6B847-B235-408E-BBAE-23FFD5D6F655}"/>
    <dgm:cxn modelId="{501963E9-348A-46E6-8AD6-453822DB9F6F}" type="presParOf" srcId="{2985ADA9-BEC2-4B49-B87C-BBDA56CC7D47}" destId="{4025EBEC-FCB1-4740-AF59-B9C00637D63A}" srcOrd="0" destOrd="0" presId="urn:microsoft.com/office/officeart/2005/8/layout/list1"/>
    <dgm:cxn modelId="{24E41D4D-BC01-4F70-B452-D8DDFC5238FB}" type="presParOf" srcId="{4025EBEC-FCB1-4740-AF59-B9C00637D63A}" destId="{28999EF2-BC7F-4EB1-B83D-DEA541B544F5}" srcOrd="0" destOrd="0" presId="urn:microsoft.com/office/officeart/2005/8/layout/list1"/>
    <dgm:cxn modelId="{162C1859-AD24-4E18-B9FA-75B76FE660E3}" type="presParOf" srcId="{4025EBEC-FCB1-4740-AF59-B9C00637D63A}" destId="{12E07C0F-DF7D-4E54-ADC8-6044B1CB97A8}" srcOrd="1" destOrd="0" presId="urn:microsoft.com/office/officeart/2005/8/layout/list1"/>
    <dgm:cxn modelId="{C4A6C150-ECFD-4501-B011-A5E6406778F5}" type="presParOf" srcId="{2985ADA9-BEC2-4B49-B87C-BBDA56CC7D47}" destId="{9C47B23D-3DF7-4AE4-96C2-49DB2DA3EB0F}" srcOrd="1" destOrd="0" presId="urn:microsoft.com/office/officeart/2005/8/layout/list1"/>
    <dgm:cxn modelId="{7028CA9B-D95E-4C42-9253-3AB2F072B434}" type="presParOf" srcId="{2985ADA9-BEC2-4B49-B87C-BBDA56CC7D47}" destId="{480396EA-45EC-40C8-B43E-2EE339DD1B0F}" srcOrd="2" destOrd="0" presId="urn:microsoft.com/office/officeart/2005/8/layout/list1"/>
    <dgm:cxn modelId="{4A139D25-DF4A-4BF2-9789-801C9BCBE07D}" type="presParOf" srcId="{2985ADA9-BEC2-4B49-B87C-BBDA56CC7D47}" destId="{B9A8C83E-1EE6-4FD3-82DD-FA9B90CEE128}" srcOrd="3" destOrd="0" presId="urn:microsoft.com/office/officeart/2005/8/layout/list1"/>
    <dgm:cxn modelId="{45252065-9795-425A-BE87-173A481A0583}" type="presParOf" srcId="{2985ADA9-BEC2-4B49-B87C-BBDA56CC7D47}" destId="{C56F5888-A69E-49DF-A333-4C46628C9660}" srcOrd="4" destOrd="0" presId="urn:microsoft.com/office/officeart/2005/8/layout/list1"/>
    <dgm:cxn modelId="{94B3AFDD-AE39-43BF-B781-0A3233C2E6F2}" type="presParOf" srcId="{C56F5888-A69E-49DF-A333-4C46628C9660}" destId="{84E33471-B6D6-420E-8C38-E74CCE73B1BD}" srcOrd="0" destOrd="0" presId="urn:microsoft.com/office/officeart/2005/8/layout/list1"/>
    <dgm:cxn modelId="{D287EAE9-7C3C-4EC9-B65A-51692F7A225E}" type="presParOf" srcId="{C56F5888-A69E-49DF-A333-4C46628C9660}" destId="{E11D29C9-BF5E-470E-8212-6115833A0DB6}" srcOrd="1" destOrd="0" presId="urn:microsoft.com/office/officeart/2005/8/layout/list1"/>
    <dgm:cxn modelId="{4AAD9D93-8E06-4695-8B55-36D0833DBF17}" type="presParOf" srcId="{2985ADA9-BEC2-4B49-B87C-BBDA56CC7D47}" destId="{1EE847A9-E64D-4CB9-AABD-AA85F5BBE2D9}" srcOrd="5" destOrd="0" presId="urn:microsoft.com/office/officeart/2005/8/layout/list1"/>
    <dgm:cxn modelId="{6C5BEA38-72D5-4E7E-95E3-209419908372}" type="presParOf" srcId="{2985ADA9-BEC2-4B49-B87C-BBDA56CC7D47}" destId="{E8C32F30-91F0-49E5-B8B5-8F674D3EA7AC}" srcOrd="6" destOrd="0" presId="urn:microsoft.com/office/officeart/2005/8/layout/list1"/>
    <dgm:cxn modelId="{68851836-84C0-484D-BD8B-0F9891F0883A}" type="presParOf" srcId="{2985ADA9-BEC2-4B49-B87C-BBDA56CC7D47}" destId="{BD3F6755-2F8E-4021-B41D-7D9CA74D7866}" srcOrd="7" destOrd="0" presId="urn:microsoft.com/office/officeart/2005/8/layout/list1"/>
    <dgm:cxn modelId="{B3ED2F2E-8A88-4179-8AA3-3C5909AACA25}" type="presParOf" srcId="{2985ADA9-BEC2-4B49-B87C-BBDA56CC7D47}" destId="{8EAEECC1-363D-4A4F-8E2F-62291AE5BC84}" srcOrd="8" destOrd="0" presId="urn:microsoft.com/office/officeart/2005/8/layout/list1"/>
    <dgm:cxn modelId="{83796E8A-C257-4EFD-AA00-97420BA11997}" type="presParOf" srcId="{8EAEECC1-363D-4A4F-8E2F-62291AE5BC84}" destId="{B09404D0-F3DF-42A7-85B4-00497D3F1CC9}" srcOrd="0" destOrd="0" presId="urn:microsoft.com/office/officeart/2005/8/layout/list1"/>
    <dgm:cxn modelId="{F489FA7E-DCFB-4DD2-BA99-C45E4AECFD5B}" type="presParOf" srcId="{8EAEECC1-363D-4A4F-8E2F-62291AE5BC84}" destId="{4A118167-147B-43EA-9CE3-BFBDE2DF941F}" srcOrd="1" destOrd="0" presId="urn:microsoft.com/office/officeart/2005/8/layout/list1"/>
    <dgm:cxn modelId="{93634AAF-B997-4843-8CC5-5F65D0C77991}" type="presParOf" srcId="{2985ADA9-BEC2-4B49-B87C-BBDA56CC7D47}" destId="{0326F6D6-2316-4776-A603-2BDED03838CD}" srcOrd="9" destOrd="0" presId="urn:microsoft.com/office/officeart/2005/8/layout/list1"/>
    <dgm:cxn modelId="{04D09E39-3FBD-455D-A43B-1D3E75F64347}" type="presParOf" srcId="{2985ADA9-BEC2-4B49-B87C-BBDA56CC7D47}" destId="{5B16E9D4-4FF4-4299-AD89-F3F30DC7AFF4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503663-85E2-4153-8DAC-9DDA710B95FD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0"/>
      <dgm:spPr/>
    </dgm:pt>
    <dgm:pt modelId="{E5AD6B47-AF32-41E6-B3AE-E83A777BE93A}">
      <dgm:prSet phldrT="[Text]" phldr="1"/>
      <dgm:spPr/>
      <dgm:t>
        <a:bodyPr/>
        <a:lstStyle/>
        <a:p>
          <a:endParaRPr lang="cs-CZ"/>
        </a:p>
      </dgm:t>
    </dgm:pt>
    <dgm:pt modelId="{7C9AC8C0-968E-494A-B06D-BE0E8C013321}" type="parTrans" cxnId="{5E725762-C6DF-44E6-B01A-4D262BC220D6}">
      <dgm:prSet/>
      <dgm:spPr/>
      <dgm:t>
        <a:bodyPr/>
        <a:lstStyle/>
        <a:p>
          <a:endParaRPr lang="cs-CZ"/>
        </a:p>
      </dgm:t>
    </dgm:pt>
    <dgm:pt modelId="{713FCF15-E14C-4050-89D7-FEA30C380BE0}" type="sibTrans" cxnId="{5E725762-C6DF-44E6-B01A-4D262BC220D6}">
      <dgm:prSet/>
      <dgm:spPr/>
      <dgm:t>
        <a:bodyPr/>
        <a:lstStyle/>
        <a:p>
          <a:endParaRPr lang="cs-CZ"/>
        </a:p>
      </dgm:t>
    </dgm:pt>
    <dgm:pt modelId="{69A0D33A-08B0-4291-8D82-53942A35A3CE}">
      <dgm:prSet phldrT="[Text]" phldr="1"/>
      <dgm:spPr/>
      <dgm:t>
        <a:bodyPr/>
        <a:lstStyle/>
        <a:p>
          <a:endParaRPr lang="cs-CZ"/>
        </a:p>
      </dgm:t>
    </dgm:pt>
    <dgm:pt modelId="{29F22858-A486-4F7D-B91B-2EC11D7FD486}" type="parTrans" cxnId="{BB91A81A-DF87-4D56-AF37-317782E1EA90}">
      <dgm:prSet/>
      <dgm:spPr/>
      <dgm:t>
        <a:bodyPr/>
        <a:lstStyle/>
        <a:p>
          <a:endParaRPr lang="cs-CZ"/>
        </a:p>
      </dgm:t>
    </dgm:pt>
    <dgm:pt modelId="{5640B52A-CDD4-495A-966B-8181CFAF0B39}" type="sibTrans" cxnId="{BB91A81A-DF87-4D56-AF37-317782E1EA90}">
      <dgm:prSet/>
      <dgm:spPr/>
      <dgm:t>
        <a:bodyPr/>
        <a:lstStyle/>
        <a:p>
          <a:endParaRPr lang="cs-CZ"/>
        </a:p>
      </dgm:t>
    </dgm:pt>
    <dgm:pt modelId="{2AD3862D-182A-4C47-88CF-332613D4283C}">
      <dgm:prSet phldrT="[Text]" phldr="1"/>
      <dgm:spPr/>
      <dgm:t>
        <a:bodyPr/>
        <a:lstStyle/>
        <a:p>
          <a:endParaRPr lang="cs-CZ"/>
        </a:p>
      </dgm:t>
    </dgm:pt>
    <dgm:pt modelId="{32FD52D7-C3AC-4FBF-B849-F852B64B4724}" type="parTrans" cxnId="{352AE036-4981-46C6-90F9-AA4DC1E90C05}">
      <dgm:prSet/>
      <dgm:spPr/>
      <dgm:t>
        <a:bodyPr/>
        <a:lstStyle/>
        <a:p>
          <a:endParaRPr lang="cs-CZ"/>
        </a:p>
      </dgm:t>
    </dgm:pt>
    <dgm:pt modelId="{F1032AB7-DB62-4C85-96ED-3DEBE25976B4}" type="sibTrans" cxnId="{352AE036-4981-46C6-90F9-AA4DC1E90C05}">
      <dgm:prSet/>
      <dgm:spPr/>
      <dgm:t>
        <a:bodyPr/>
        <a:lstStyle/>
        <a:p>
          <a:endParaRPr lang="cs-CZ"/>
        </a:p>
      </dgm:t>
    </dgm:pt>
    <dgm:pt modelId="{7C987E58-2F53-4C4D-9C1F-9F20120D4222}" type="pres">
      <dgm:prSet presAssocID="{64503663-85E2-4153-8DAC-9DDA710B95FD}" presName="CompostProcess" presStyleCnt="0">
        <dgm:presLayoutVars>
          <dgm:dir/>
          <dgm:resizeHandles val="exact"/>
        </dgm:presLayoutVars>
      </dgm:prSet>
      <dgm:spPr/>
    </dgm:pt>
    <dgm:pt modelId="{F578EB4C-814D-4572-8B41-AB76F7B4D6AD}" type="pres">
      <dgm:prSet presAssocID="{64503663-85E2-4153-8DAC-9DDA710B95FD}" presName="arrow" presStyleLbl="bgShp" presStyleIdx="0" presStyleCnt="1"/>
      <dgm:spPr/>
    </dgm:pt>
    <dgm:pt modelId="{2897761E-8286-4C36-AF26-B1E0B87B61ED}" type="pres">
      <dgm:prSet presAssocID="{64503663-85E2-4153-8DAC-9DDA710B95FD}" presName="linearProcess" presStyleCnt="0"/>
      <dgm:spPr/>
    </dgm:pt>
    <dgm:pt modelId="{165CD302-F21A-46C0-B35A-0F040A4864EC}" type="pres">
      <dgm:prSet presAssocID="{E5AD6B47-AF32-41E6-B3AE-E83A777BE93A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8DFA06-60E1-45CB-8721-1235E149C3A7}" type="pres">
      <dgm:prSet presAssocID="{713FCF15-E14C-4050-89D7-FEA30C380BE0}" presName="sibTrans" presStyleCnt="0"/>
      <dgm:spPr/>
    </dgm:pt>
    <dgm:pt modelId="{FA623AB6-FD3A-4D15-8D78-5508C2EC600F}" type="pres">
      <dgm:prSet presAssocID="{69A0D33A-08B0-4291-8D82-53942A35A3CE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EDA22E-CE13-46B6-9738-E093AAE6473E}" type="pres">
      <dgm:prSet presAssocID="{5640B52A-CDD4-495A-966B-8181CFAF0B39}" presName="sibTrans" presStyleCnt="0"/>
      <dgm:spPr/>
    </dgm:pt>
    <dgm:pt modelId="{4084BD9E-CFE8-49EE-A61E-638C9447D748}" type="pres">
      <dgm:prSet presAssocID="{2AD3862D-182A-4C47-88CF-332613D4283C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2AE036-4981-46C6-90F9-AA4DC1E90C05}" srcId="{64503663-85E2-4153-8DAC-9DDA710B95FD}" destId="{2AD3862D-182A-4C47-88CF-332613D4283C}" srcOrd="2" destOrd="0" parTransId="{32FD52D7-C3AC-4FBF-B849-F852B64B4724}" sibTransId="{F1032AB7-DB62-4C85-96ED-3DEBE25976B4}"/>
    <dgm:cxn modelId="{243BA72A-5977-4EDF-A466-EA7F0614F9DD}" type="presOf" srcId="{E5AD6B47-AF32-41E6-B3AE-E83A777BE93A}" destId="{165CD302-F21A-46C0-B35A-0F040A4864EC}" srcOrd="0" destOrd="0" presId="urn:microsoft.com/office/officeart/2005/8/layout/hProcess9"/>
    <dgm:cxn modelId="{4E771A85-FBB9-4B8E-9281-656DD0D405CF}" type="presOf" srcId="{64503663-85E2-4153-8DAC-9DDA710B95FD}" destId="{7C987E58-2F53-4C4D-9C1F-9F20120D4222}" srcOrd="0" destOrd="0" presId="urn:microsoft.com/office/officeart/2005/8/layout/hProcess9"/>
    <dgm:cxn modelId="{5E725762-C6DF-44E6-B01A-4D262BC220D6}" srcId="{64503663-85E2-4153-8DAC-9DDA710B95FD}" destId="{E5AD6B47-AF32-41E6-B3AE-E83A777BE93A}" srcOrd="0" destOrd="0" parTransId="{7C9AC8C0-968E-494A-B06D-BE0E8C013321}" sibTransId="{713FCF15-E14C-4050-89D7-FEA30C380BE0}"/>
    <dgm:cxn modelId="{08011C3C-B39F-44A9-918E-DE13BFE169DC}" type="presOf" srcId="{69A0D33A-08B0-4291-8D82-53942A35A3CE}" destId="{FA623AB6-FD3A-4D15-8D78-5508C2EC600F}" srcOrd="0" destOrd="0" presId="urn:microsoft.com/office/officeart/2005/8/layout/hProcess9"/>
    <dgm:cxn modelId="{35C1A3AD-5B10-4B57-8C22-7562DB90A8B2}" type="presOf" srcId="{2AD3862D-182A-4C47-88CF-332613D4283C}" destId="{4084BD9E-CFE8-49EE-A61E-638C9447D748}" srcOrd="0" destOrd="0" presId="urn:microsoft.com/office/officeart/2005/8/layout/hProcess9"/>
    <dgm:cxn modelId="{BB91A81A-DF87-4D56-AF37-317782E1EA90}" srcId="{64503663-85E2-4153-8DAC-9DDA710B95FD}" destId="{69A0D33A-08B0-4291-8D82-53942A35A3CE}" srcOrd="1" destOrd="0" parTransId="{29F22858-A486-4F7D-B91B-2EC11D7FD486}" sibTransId="{5640B52A-CDD4-495A-966B-8181CFAF0B39}"/>
    <dgm:cxn modelId="{021A3FE9-1EAF-4939-8DC6-5A6A0EA5D4BD}" type="presParOf" srcId="{7C987E58-2F53-4C4D-9C1F-9F20120D4222}" destId="{F578EB4C-814D-4572-8B41-AB76F7B4D6AD}" srcOrd="0" destOrd="0" presId="urn:microsoft.com/office/officeart/2005/8/layout/hProcess9"/>
    <dgm:cxn modelId="{78F61D3F-FCDD-4591-A6A4-B8E8D85CB4A7}" type="presParOf" srcId="{7C987E58-2F53-4C4D-9C1F-9F20120D4222}" destId="{2897761E-8286-4C36-AF26-B1E0B87B61ED}" srcOrd="1" destOrd="0" presId="urn:microsoft.com/office/officeart/2005/8/layout/hProcess9"/>
    <dgm:cxn modelId="{D3011308-0C00-49EA-9391-A96D6AA8AA46}" type="presParOf" srcId="{2897761E-8286-4C36-AF26-B1E0B87B61ED}" destId="{165CD302-F21A-46C0-B35A-0F040A4864EC}" srcOrd="0" destOrd="0" presId="urn:microsoft.com/office/officeart/2005/8/layout/hProcess9"/>
    <dgm:cxn modelId="{44DF8AC9-2650-4E84-AAF2-4E4187730380}" type="presParOf" srcId="{2897761E-8286-4C36-AF26-B1E0B87B61ED}" destId="{7A8DFA06-60E1-45CB-8721-1235E149C3A7}" srcOrd="1" destOrd="0" presId="urn:microsoft.com/office/officeart/2005/8/layout/hProcess9"/>
    <dgm:cxn modelId="{9982EC3C-B95D-4526-99CD-B062FC229354}" type="presParOf" srcId="{2897761E-8286-4C36-AF26-B1E0B87B61ED}" destId="{FA623AB6-FD3A-4D15-8D78-5508C2EC600F}" srcOrd="2" destOrd="0" presId="urn:microsoft.com/office/officeart/2005/8/layout/hProcess9"/>
    <dgm:cxn modelId="{61BB4951-1851-4A44-BA88-F6685C777A07}" type="presParOf" srcId="{2897761E-8286-4C36-AF26-B1E0B87B61ED}" destId="{F0EDA22E-CE13-46B6-9738-E093AAE6473E}" srcOrd="3" destOrd="0" presId="urn:microsoft.com/office/officeart/2005/8/layout/hProcess9"/>
    <dgm:cxn modelId="{C99C3783-DFC4-4A50-88A1-99EA718A8B5C}" type="presParOf" srcId="{2897761E-8286-4C36-AF26-B1E0B87B61ED}" destId="{4084BD9E-CFE8-49EE-A61E-638C9447D748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7C70616-C8FE-4FD7-AED9-278330F648DB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C328530-4EB4-4108-9031-AFC4FB42A75B}">
      <dgm:prSet phldrT="[Text]"/>
      <dgm:spPr/>
      <dgm:t>
        <a:bodyPr/>
        <a:lstStyle/>
        <a:p>
          <a:r>
            <a:rPr lang="cs-CZ" dirty="0" smtClean="0"/>
            <a:t>DOPLŇ</a:t>
          </a:r>
          <a:endParaRPr lang="cs-CZ" dirty="0"/>
        </a:p>
      </dgm:t>
    </dgm:pt>
    <dgm:pt modelId="{97A555E2-E0BA-4B3B-88F6-4CBA7306082E}" type="parTrans" cxnId="{F73615E4-D215-4C8B-B72F-F1D0B17381CF}">
      <dgm:prSet/>
      <dgm:spPr/>
      <dgm:t>
        <a:bodyPr/>
        <a:lstStyle/>
        <a:p>
          <a:endParaRPr lang="cs-CZ"/>
        </a:p>
      </dgm:t>
    </dgm:pt>
    <dgm:pt modelId="{05AFF56D-69D1-47D4-AFE7-2FD42B962FD3}" type="sibTrans" cxnId="{F73615E4-D215-4C8B-B72F-F1D0B17381CF}">
      <dgm:prSet/>
      <dgm:spPr/>
      <dgm:t>
        <a:bodyPr/>
        <a:lstStyle/>
        <a:p>
          <a:endParaRPr lang="cs-CZ"/>
        </a:p>
      </dgm:t>
    </dgm:pt>
    <dgm:pt modelId="{56534018-2D35-482A-B2E8-DA41146500DB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PŘÍRODNINA</a:t>
          </a:r>
        </a:p>
        <a:p>
          <a:r>
            <a:rPr lang="cs-CZ" sz="3600" dirty="0" smtClean="0"/>
            <a:t>OVCE</a:t>
          </a:r>
          <a:endParaRPr lang="cs-CZ" sz="3600" dirty="0"/>
        </a:p>
      </dgm:t>
    </dgm:pt>
    <dgm:pt modelId="{DB8A7E70-96D0-4764-A8EC-FDFBAA398EB5}" type="parTrans" cxnId="{AA4B73D2-687A-464C-BD52-62C14F67DDB0}">
      <dgm:prSet/>
      <dgm:spPr/>
      <dgm:t>
        <a:bodyPr/>
        <a:lstStyle/>
        <a:p>
          <a:endParaRPr lang="cs-CZ"/>
        </a:p>
      </dgm:t>
    </dgm:pt>
    <dgm:pt modelId="{F71EEA27-E79D-43DF-9848-40286C5E1E20}" type="sibTrans" cxnId="{AA4B73D2-687A-464C-BD52-62C14F67DDB0}">
      <dgm:prSet/>
      <dgm:spPr/>
      <dgm:t>
        <a:bodyPr/>
        <a:lstStyle/>
        <a:p>
          <a:endParaRPr lang="cs-CZ"/>
        </a:p>
      </dgm:t>
    </dgm:pt>
    <dgm:pt modelId="{7AE043E6-6680-4DCC-AD2D-26AF20180340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SUROVINA</a:t>
          </a:r>
        </a:p>
        <a:p>
          <a:r>
            <a:rPr lang="cs-CZ" sz="3600" dirty="0" smtClean="0">
              <a:hlinkClick xmlns:r="http://schemas.openxmlformats.org/officeDocument/2006/relationships" r:id="rId1" action="ppaction://hlinksldjump"/>
            </a:rPr>
            <a:t>?</a:t>
          </a:r>
          <a:endParaRPr lang="cs-CZ" sz="3600" dirty="0"/>
        </a:p>
      </dgm:t>
    </dgm:pt>
    <dgm:pt modelId="{147F84CF-8CA7-4F27-AED9-80E61809D91B}" type="parTrans" cxnId="{CB815692-C3A1-4B77-8A24-135B306486E8}">
      <dgm:prSet/>
      <dgm:spPr/>
      <dgm:t>
        <a:bodyPr/>
        <a:lstStyle/>
        <a:p>
          <a:endParaRPr lang="cs-CZ"/>
        </a:p>
      </dgm:t>
    </dgm:pt>
    <dgm:pt modelId="{81477412-E3F2-4CF0-BDF3-F907B2557DEE}" type="sibTrans" cxnId="{CB815692-C3A1-4B77-8A24-135B306486E8}">
      <dgm:prSet/>
      <dgm:spPr/>
      <dgm:t>
        <a:bodyPr/>
        <a:lstStyle/>
        <a:p>
          <a:endParaRPr lang="cs-CZ"/>
        </a:p>
      </dgm:t>
    </dgm:pt>
    <dgm:pt modelId="{B2F0D38A-99B7-4247-B232-051A1EDC47DA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VÝROBEK</a:t>
          </a:r>
        </a:p>
        <a:p>
          <a:r>
            <a:rPr lang="cs-CZ" sz="3600" dirty="0" smtClean="0"/>
            <a:t>SVETR</a:t>
          </a:r>
          <a:endParaRPr lang="cs-CZ" sz="3600" dirty="0"/>
        </a:p>
      </dgm:t>
    </dgm:pt>
    <dgm:pt modelId="{44541BA0-E6D8-4CC2-8DB0-667FD195A73A}" type="parTrans" cxnId="{F9B072E6-EEBA-4E14-98D8-3304AB858FAE}">
      <dgm:prSet/>
      <dgm:spPr/>
      <dgm:t>
        <a:bodyPr/>
        <a:lstStyle/>
        <a:p>
          <a:endParaRPr lang="cs-CZ"/>
        </a:p>
      </dgm:t>
    </dgm:pt>
    <dgm:pt modelId="{B16BCA93-807A-448C-8831-11BBCA830D1F}" type="sibTrans" cxnId="{F9B072E6-EEBA-4E14-98D8-3304AB858FAE}">
      <dgm:prSet/>
      <dgm:spPr/>
      <dgm:t>
        <a:bodyPr/>
        <a:lstStyle/>
        <a:p>
          <a:endParaRPr lang="cs-CZ"/>
        </a:p>
      </dgm:t>
    </dgm:pt>
    <dgm:pt modelId="{B108C943-03A9-47B6-AAE5-5F016FFA7349}" type="pres">
      <dgm:prSet presAssocID="{C7C70616-C8FE-4FD7-AED9-278330F648DB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A86511A-0970-4266-9964-8E9974162FA1}" type="pres">
      <dgm:prSet presAssocID="{AC328530-4EB4-4108-9031-AFC4FB42A75B}" presName="roof" presStyleLbl="dkBgShp" presStyleIdx="0" presStyleCnt="2" custScaleY="44336"/>
      <dgm:spPr/>
      <dgm:t>
        <a:bodyPr/>
        <a:lstStyle/>
        <a:p>
          <a:endParaRPr lang="cs-CZ"/>
        </a:p>
      </dgm:t>
    </dgm:pt>
    <dgm:pt modelId="{431BA905-7EBE-49D3-829A-9A48C8BA86A9}" type="pres">
      <dgm:prSet presAssocID="{AC328530-4EB4-4108-9031-AFC4FB42A75B}" presName="pillars" presStyleCnt="0"/>
      <dgm:spPr/>
    </dgm:pt>
    <dgm:pt modelId="{5CED3335-AE49-4D83-9D66-120F55D3C5D4}" type="pres">
      <dgm:prSet presAssocID="{AC328530-4EB4-4108-9031-AFC4FB42A75B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3456E8-EC21-4822-AA77-F7FC88975C3F}" type="pres">
      <dgm:prSet presAssocID="{7AE043E6-6680-4DCC-AD2D-26AF20180340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068C90-7E36-4BA8-A529-481535B1EFDF}" type="pres">
      <dgm:prSet presAssocID="{B2F0D38A-99B7-4247-B232-051A1EDC47DA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11CB4C-A88E-42C9-BAF4-3F1D0AFE2F45}" type="pres">
      <dgm:prSet presAssocID="{AC328530-4EB4-4108-9031-AFC4FB42A75B}" presName="base" presStyleLbl="dkBgShp" presStyleIdx="1" presStyleCnt="2"/>
      <dgm:spPr/>
    </dgm:pt>
  </dgm:ptLst>
  <dgm:cxnLst>
    <dgm:cxn modelId="{F9B072E6-EEBA-4E14-98D8-3304AB858FAE}" srcId="{AC328530-4EB4-4108-9031-AFC4FB42A75B}" destId="{B2F0D38A-99B7-4247-B232-051A1EDC47DA}" srcOrd="2" destOrd="0" parTransId="{44541BA0-E6D8-4CC2-8DB0-667FD195A73A}" sibTransId="{B16BCA93-807A-448C-8831-11BBCA830D1F}"/>
    <dgm:cxn modelId="{F73615E4-D215-4C8B-B72F-F1D0B17381CF}" srcId="{C7C70616-C8FE-4FD7-AED9-278330F648DB}" destId="{AC328530-4EB4-4108-9031-AFC4FB42A75B}" srcOrd="0" destOrd="0" parTransId="{97A555E2-E0BA-4B3B-88F6-4CBA7306082E}" sibTransId="{05AFF56D-69D1-47D4-AFE7-2FD42B962FD3}"/>
    <dgm:cxn modelId="{6B691DD6-9717-4A38-AF8A-A6E504E91605}" type="presOf" srcId="{56534018-2D35-482A-B2E8-DA41146500DB}" destId="{5CED3335-AE49-4D83-9D66-120F55D3C5D4}" srcOrd="0" destOrd="0" presId="urn:microsoft.com/office/officeart/2005/8/layout/hList3"/>
    <dgm:cxn modelId="{6680648B-0994-418E-AAD8-B69182AB6177}" type="presOf" srcId="{AC328530-4EB4-4108-9031-AFC4FB42A75B}" destId="{DA86511A-0970-4266-9964-8E9974162FA1}" srcOrd="0" destOrd="0" presId="urn:microsoft.com/office/officeart/2005/8/layout/hList3"/>
    <dgm:cxn modelId="{CB815692-C3A1-4B77-8A24-135B306486E8}" srcId="{AC328530-4EB4-4108-9031-AFC4FB42A75B}" destId="{7AE043E6-6680-4DCC-AD2D-26AF20180340}" srcOrd="1" destOrd="0" parTransId="{147F84CF-8CA7-4F27-AED9-80E61809D91B}" sibTransId="{81477412-E3F2-4CF0-BDF3-F907B2557DEE}"/>
    <dgm:cxn modelId="{DFC7900E-B4C8-4993-99E8-701E933A65A4}" type="presOf" srcId="{C7C70616-C8FE-4FD7-AED9-278330F648DB}" destId="{B108C943-03A9-47B6-AAE5-5F016FFA7349}" srcOrd="0" destOrd="0" presId="urn:microsoft.com/office/officeart/2005/8/layout/hList3"/>
    <dgm:cxn modelId="{A232E6D4-7D0F-4829-8A37-1213D64AB391}" type="presOf" srcId="{7AE043E6-6680-4DCC-AD2D-26AF20180340}" destId="{763456E8-EC21-4822-AA77-F7FC88975C3F}" srcOrd="0" destOrd="0" presId="urn:microsoft.com/office/officeart/2005/8/layout/hList3"/>
    <dgm:cxn modelId="{059EBDD0-8770-410E-8F4C-86FDA857DB44}" type="presOf" srcId="{B2F0D38A-99B7-4247-B232-051A1EDC47DA}" destId="{D7068C90-7E36-4BA8-A529-481535B1EFDF}" srcOrd="0" destOrd="0" presId="urn:microsoft.com/office/officeart/2005/8/layout/hList3"/>
    <dgm:cxn modelId="{AA4B73D2-687A-464C-BD52-62C14F67DDB0}" srcId="{AC328530-4EB4-4108-9031-AFC4FB42A75B}" destId="{56534018-2D35-482A-B2E8-DA41146500DB}" srcOrd="0" destOrd="0" parTransId="{DB8A7E70-96D0-4764-A8EC-FDFBAA398EB5}" sibTransId="{F71EEA27-E79D-43DF-9848-40286C5E1E20}"/>
    <dgm:cxn modelId="{9873E947-E452-4879-9D0A-CA41C6B47C04}" type="presParOf" srcId="{B108C943-03A9-47B6-AAE5-5F016FFA7349}" destId="{DA86511A-0970-4266-9964-8E9974162FA1}" srcOrd="0" destOrd="0" presId="urn:microsoft.com/office/officeart/2005/8/layout/hList3"/>
    <dgm:cxn modelId="{84105B34-CFB9-4DA0-AD7C-6699FA6ED159}" type="presParOf" srcId="{B108C943-03A9-47B6-AAE5-5F016FFA7349}" destId="{431BA905-7EBE-49D3-829A-9A48C8BA86A9}" srcOrd="1" destOrd="0" presId="urn:microsoft.com/office/officeart/2005/8/layout/hList3"/>
    <dgm:cxn modelId="{BC48E4E9-EFB1-4AD7-9711-F506E9F3D955}" type="presParOf" srcId="{431BA905-7EBE-49D3-829A-9A48C8BA86A9}" destId="{5CED3335-AE49-4D83-9D66-120F55D3C5D4}" srcOrd="0" destOrd="0" presId="urn:microsoft.com/office/officeart/2005/8/layout/hList3"/>
    <dgm:cxn modelId="{6CFF5C7B-321A-4FD7-8E5A-C37C17661A5C}" type="presParOf" srcId="{431BA905-7EBE-49D3-829A-9A48C8BA86A9}" destId="{763456E8-EC21-4822-AA77-F7FC88975C3F}" srcOrd="1" destOrd="0" presId="urn:microsoft.com/office/officeart/2005/8/layout/hList3"/>
    <dgm:cxn modelId="{51B6F009-9CBD-47D8-99EB-9895A3C0C671}" type="presParOf" srcId="{431BA905-7EBE-49D3-829A-9A48C8BA86A9}" destId="{D7068C90-7E36-4BA8-A529-481535B1EFDF}" srcOrd="2" destOrd="0" presId="urn:microsoft.com/office/officeart/2005/8/layout/hList3"/>
    <dgm:cxn modelId="{8EA185A7-EC74-4586-BF24-5CF914A21FFA}" type="presParOf" srcId="{B108C943-03A9-47B6-AAE5-5F016FFA7349}" destId="{B411CB4C-A88E-42C9-BAF4-3F1D0AFE2F45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C9DDF69-3F83-4FED-8D56-751CD196E1FF}" type="doc">
      <dgm:prSet loTypeId="urn:microsoft.com/office/officeart/2008/layout/PictureStrip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05E677F-BE89-4383-822A-813AB57CDADB}">
      <dgm:prSet phldrT="[Text]"/>
      <dgm:spPr>
        <a:solidFill>
          <a:schemeClr val="accent1"/>
        </a:solidFill>
      </dgm:spPr>
      <dgm:t>
        <a:bodyPr/>
        <a:lstStyle/>
        <a:p>
          <a:r>
            <a:rPr lang="cs-CZ" dirty="0" smtClean="0"/>
            <a:t>  OVČÍ VLNA</a:t>
          </a:r>
          <a:endParaRPr lang="cs-CZ" dirty="0"/>
        </a:p>
      </dgm:t>
    </dgm:pt>
    <dgm:pt modelId="{1AB15F32-F95E-41B6-8393-4FF365B096E1}" type="parTrans" cxnId="{5A821A7A-965A-49A2-932F-63920494BAD5}">
      <dgm:prSet/>
      <dgm:spPr/>
      <dgm:t>
        <a:bodyPr/>
        <a:lstStyle/>
        <a:p>
          <a:endParaRPr lang="cs-CZ"/>
        </a:p>
      </dgm:t>
    </dgm:pt>
    <dgm:pt modelId="{B8E5ED60-3437-4A14-B961-1B41E0B1E724}" type="sibTrans" cxnId="{5A821A7A-965A-49A2-932F-63920494BAD5}">
      <dgm:prSet/>
      <dgm:spPr/>
      <dgm:t>
        <a:bodyPr/>
        <a:lstStyle/>
        <a:p>
          <a:endParaRPr lang="cs-CZ"/>
        </a:p>
      </dgm:t>
    </dgm:pt>
    <dgm:pt modelId="{0E4C1C23-6C38-4DEB-A9E4-A32A0D60578A}" type="pres">
      <dgm:prSet presAssocID="{CC9DDF69-3F83-4FED-8D56-751CD196E1F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C317B98-8175-4B41-9F58-A9576C7CFED3}" type="pres">
      <dgm:prSet presAssocID="{705E677F-BE89-4383-822A-813AB57CDADB}" presName="composite" presStyleCnt="0"/>
      <dgm:spPr/>
    </dgm:pt>
    <dgm:pt modelId="{11B179EF-C038-4EA8-A8FA-130CE3B13EEC}" type="pres">
      <dgm:prSet presAssocID="{705E677F-BE89-4383-822A-813AB57CDADB}" presName="rect1" presStyleLbl="tr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7112E0-0572-4EF7-BEE0-7BD3218567F5}" type="pres">
      <dgm:prSet presAssocID="{705E677F-BE89-4383-822A-813AB57CDADB}" presName="rect2" presStyleLbl="fgImgPlace1" presStyleIdx="0" presStyleCnt="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</dgm:ptLst>
  <dgm:cxnLst>
    <dgm:cxn modelId="{3EECFECF-88A7-4643-927F-45025817B718}" type="presOf" srcId="{705E677F-BE89-4383-822A-813AB57CDADB}" destId="{11B179EF-C038-4EA8-A8FA-130CE3B13EEC}" srcOrd="0" destOrd="0" presId="urn:microsoft.com/office/officeart/2008/layout/PictureStrips"/>
    <dgm:cxn modelId="{5A821A7A-965A-49A2-932F-63920494BAD5}" srcId="{CC9DDF69-3F83-4FED-8D56-751CD196E1FF}" destId="{705E677F-BE89-4383-822A-813AB57CDADB}" srcOrd="0" destOrd="0" parTransId="{1AB15F32-F95E-41B6-8393-4FF365B096E1}" sibTransId="{B8E5ED60-3437-4A14-B961-1B41E0B1E724}"/>
    <dgm:cxn modelId="{45D041BF-E318-4ADE-93AC-7E9743E4F117}" type="presOf" srcId="{CC9DDF69-3F83-4FED-8D56-751CD196E1FF}" destId="{0E4C1C23-6C38-4DEB-A9E4-A32A0D60578A}" srcOrd="0" destOrd="0" presId="urn:microsoft.com/office/officeart/2008/layout/PictureStrips"/>
    <dgm:cxn modelId="{F7A8B484-583F-4653-8D50-8814EB3833DB}" type="presParOf" srcId="{0E4C1C23-6C38-4DEB-A9E4-A32A0D60578A}" destId="{0C317B98-8175-4B41-9F58-A9576C7CFED3}" srcOrd="0" destOrd="0" presId="urn:microsoft.com/office/officeart/2008/layout/PictureStrips"/>
    <dgm:cxn modelId="{A2401C66-C5BB-4FBE-8069-DED6C0EA90AD}" type="presParOf" srcId="{0C317B98-8175-4B41-9F58-A9576C7CFED3}" destId="{11B179EF-C038-4EA8-A8FA-130CE3B13EEC}" srcOrd="0" destOrd="0" presId="urn:microsoft.com/office/officeart/2008/layout/PictureStrips"/>
    <dgm:cxn modelId="{5E1B9D88-BF93-4CF8-8ED1-0EAA631B578E}" type="presParOf" srcId="{0C317B98-8175-4B41-9F58-A9576C7CFED3}" destId="{647112E0-0572-4EF7-BEE0-7BD3218567F5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4503663-85E2-4153-8DAC-9DDA710B95FD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0"/>
      <dgm:spPr/>
    </dgm:pt>
    <dgm:pt modelId="{E5AD6B47-AF32-41E6-B3AE-E83A777BE93A}">
      <dgm:prSet phldrT="[Text]" phldr="1"/>
      <dgm:spPr/>
      <dgm:t>
        <a:bodyPr/>
        <a:lstStyle/>
        <a:p>
          <a:endParaRPr lang="cs-CZ"/>
        </a:p>
      </dgm:t>
    </dgm:pt>
    <dgm:pt modelId="{7C9AC8C0-968E-494A-B06D-BE0E8C013321}" type="parTrans" cxnId="{5E725762-C6DF-44E6-B01A-4D262BC220D6}">
      <dgm:prSet/>
      <dgm:spPr/>
      <dgm:t>
        <a:bodyPr/>
        <a:lstStyle/>
        <a:p>
          <a:endParaRPr lang="cs-CZ"/>
        </a:p>
      </dgm:t>
    </dgm:pt>
    <dgm:pt modelId="{713FCF15-E14C-4050-89D7-FEA30C380BE0}" type="sibTrans" cxnId="{5E725762-C6DF-44E6-B01A-4D262BC220D6}">
      <dgm:prSet/>
      <dgm:spPr/>
      <dgm:t>
        <a:bodyPr/>
        <a:lstStyle/>
        <a:p>
          <a:endParaRPr lang="cs-CZ"/>
        </a:p>
      </dgm:t>
    </dgm:pt>
    <dgm:pt modelId="{69A0D33A-08B0-4291-8D82-53942A35A3CE}">
      <dgm:prSet phldrT="[Text]" phldr="1"/>
      <dgm:spPr/>
      <dgm:t>
        <a:bodyPr/>
        <a:lstStyle/>
        <a:p>
          <a:endParaRPr lang="cs-CZ"/>
        </a:p>
      </dgm:t>
    </dgm:pt>
    <dgm:pt modelId="{29F22858-A486-4F7D-B91B-2EC11D7FD486}" type="parTrans" cxnId="{BB91A81A-DF87-4D56-AF37-317782E1EA90}">
      <dgm:prSet/>
      <dgm:spPr/>
      <dgm:t>
        <a:bodyPr/>
        <a:lstStyle/>
        <a:p>
          <a:endParaRPr lang="cs-CZ"/>
        </a:p>
      </dgm:t>
    </dgm:pt>
    <dgm:pt modelId="{5640B52A-CDD4-495A-966B-8181CFAF0B39}" type="sibTrans" cxnId="{BB91A81A-DF87-4D56-AF37-317782E1EA90}">
      <dgm:prSet/>
      <dgm:spPr/>
      <dgm:t>
        <a:bodyPr/>
        <a:lstStyle/>
        <a:p>
          <a:endParaRPr lang="cs-CZ"/>
        </a:p>
      </dgm:t>
    </dgm:pt>
    <dgm:pt modelId="{2AD3862D-182A-4C47-88CF-332613D4283C}">
      <dgm:prSet phldrT="[Text]" phldr="1"/>
      <dgm:spPr/>
      <dgm:t>
        <a:bodyPr/>
        <a:lstStyle/>
        <a:p>
          <a:endParaRPr lang="cs-CZ"/>
        </a:p>
      </dgm:t>
    </dgm:pt>
    <dgm:pt modelId="{32FD52D7-C3AC-4FBF-B849-F852B64B4724}" type="parTrans" cxnId="{352AE036-4981-46C6-90F9-AA4DC1E90C05}">
      <dgm:prSet/>
      <dgm:spPr/>
      <dgm:t>
        <a:bodyPr/>
        <a:lstStyle/>
        <a:p>
          <a:endParaRPr lang="cs-CZ"/>
        </a:p>
      </dgm:t>
    </dgm:pt>
    <dgm:pt modelId="{F1032AB7-DB62-4C85-96ED-3DEBE25976B4}" type="sibTrans" cxnId="{352AE036-4981-46C6-90F9-AA4DC1E90C05}">
      <dgm:prSet/>
      <dgm:spPr/>
      <dgm:t>
        <a:bodyPr/>
        <a:lstStyle/>
        <a:p>
          <a:endParaRPr lang="cs-CZ"/>
        </a:p>
      </dgm:t>
    </dgm:pt>
    <dgm:pt modelId="{7C987E58-2F53-4C4D-9C1F-9F20120D4222}" type="pres">
      <dgm:prSet presAssocID="{64503663-85E2-4153-8DAC-9DDA710B95FD}" presName="CompostProcess" presStyleCnt="0">
        <dgm:presLayoutVars>
          <dgm:dir/>
          <dgm:resizeHandles val="exact"/>
        </dgm:presLayoutVars>
      </dgm:prSet>
      <dgm:spPr/>
    </dgm:pt>
    <dgm:pt modelId="{F578EB4C-814D-4572-8B41-AB76F7B4D6AD}" type="pres">
      <dgm:prSet presAssocID="{64503663-85E2-4153-8DAC-9DDA710B95FD}" presName="arrow" presStyleLbl="bgShp" presStyleIdx="0" presStyleCnt="1"/>
      <dgm:spPr/>
    </dgm:pt>
    <dgm:pt modelId="{2897761E-8286-4C36-AF26-B1E0B87B61ED}" type="pres">
      <dgm:prSet presAssocID="{64503663-85E2-4153-8DAC-9DDA710B95FD}" presName="linearProcess" presStyleCnt="0"/>
      <dgm:spPr/>
    </dgm:pt>
    <dgm:pt modelId="{165CD302-F21A-46C0-B35A-0F040A4864EC}" type="pres">
      <dgm:prSet presAssocID="{E5AD6B47-AF32-41E6-B3AE-E83A777BE93A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8DFA06-60E1-45CB-8721-1235E149C3A7}" type="pres">
      <dgm:prSet presAssocID="{713FCF15-E14C-4050-89D7-FEA30C380BE0}" presName="sibTrans" presStyleCnt="0"/>
      <dgm:spPr/>
    </dgm:pt>
    <dgm:pt modelId="{FA623AB6-FD3A-4D15-8D78-5508C2EC600F}" type="pres">
      <dgm:prSet presAssocID="{69A0D33A-08B0-4291-8D82-53942A35A3CE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EDA22E-CE13-46B6-9738-E093AAE6473E}" type="pres">
      <dgm:prSet presAssocID="{5640B52A-CDD4-495A-966B-8181CFAF0B39}" presName="sibTrans" presStyleCnt="0"/>
      <dgm:spPr/>
    </dgm:pt>
    <dgm:pt modelId="{4084BD9E-CFE8-49EE-A61E-638C9447D748}" type="pres">
      <dgm:prSet presAssocID="{2AD3862D-182A-4C47-88CF-332613D4283C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14A784-5DDC-47C0-AB25-9485866573C3}" type="presOf" srcId="{64503663-85E2-4153-8DAC-9DDA710B95FD}" destId="{7C987E58-2F53-4C4D-9C1F-9F20120D4222}" srcOrd="0" destOrd="0" presId="urn:microsoft.com/office/officeart/2005/8/layout/hProcess9"/>
    <dgm:cxn modelId="{05CD0806-180A-4CE5-B06C-5707404061EF}" type="presOf" srcId="{E5AD6B47-AF32-41E6-B3AE-E83A777BE93A}" destId="{165CD302-F21A-46C0-B35A-0F040A4864EC}" srcOrd="0" destOrd="0" presId="urn:microsoft.com/office/officeart/2005/8/layout/hProcess9"/>
    <dgm:cxn modelId="{352AE036-4981-46C6-90F9-AA4DC1E90C05}" srcId="{64503663-85E2-4153-8DAC-9DDA710B95FD}" destId="{2AD3862D-182A-4C47-88CF-332613D4283C}" srcOrd="2" destOrd="0" parTransId="{32FD52D7-C3AC-4FBF-B849-F852B64B4724}" sibTransId="{F1032AB7-DB62-4C85-96ED-3DEBE25976B4}"/>
    <dgm:cxn modelId="{FE2CDFDD-3C8E-41D2-AF35-E7BCC64B1C60}" type="presOf" srcId="{2AD3862D-182A-4C47-88CF-332613D4283C}" destId="{4084BD9E-CFE8-49EE-A61E-638C9447D748}" srcOrd="0" destOrd="0" presId="urn:microsoft.com/office/officeart/2005/8/layout/hProcess9"/>
    <dgm:cxn modelId="{5E725762-C6DF-44E6-B01A-4D262BC220D6}" srcId="{64503663-85E2-4153-8DAC-9DDA710B95FD}" destId="{E5AD6B47-AF32-41E6-B3AE-E83A777BE93A}" srcOrd="0" destOrd="0" parTransId="{7C9AC8C0-968E-494A-B06D-BE0E8C013321}" sibTransId="{713FCF15-E14C-4050-89D7-FEA30C380BE0}"/>
    <dgm:cxn modelId="{F5F45609-1EFA-4AC3-B9BD-7927150EB254}" type="presOf" srcId="{69A0D33A-08B0-4291-8D82-53942A35A3CE}" destId="{FA623AB6-FD3A-4D15-8D78-5508C2EC600F}" srcOrd="0" destOrd="0" presId="urn:microsoft.com/office/officeart/2005/8/layout/hProcess9"/>
    <dgm:cxn modelId="{BB91A81A-DF87-4D56-AF37-317782E1EA90}" srcId="{64503663-85E2-4153-8DAC-9DDA710B95FD}" destId="{69A0D33A-08B0-4291-8D82-53942A35A3CE}" srcOrd="1" destOrd="0" parTransId="{29F22858-A486-4F7D-B91B-2EC11D7FD486}" sibTransId="{5640B52A-CDD4-495A-966B-8181CFAF0B39}"/>
    <dgm:cxn modelId="{80CDAC76-9BA7-4ACC-A7E9-F7F5EC32BEA9}" type="presParOf" srcId="{7C987E58-2F53-4C4D-9C1F-9F20120D4222}" destId="{F578EB4C-814D-4572-8B41-AB76F7B4D6AD}" srcOrd="0" destOrd="0" presId="urn:microsoft.com/office/officeart/2005/8/layout/hProcess9"/>
    <dgm:cxn modelId="{4B6F7B8B-5F1B-44BF-99C2-242B3E30B275}" type="presParOf" srcId="{7C987E58-2F53-4C4D-9C1F-9F20120D4222}" destId="{2897761E-8286-4C36-AF26-B1E0B87B61ED}" srcOrd="1" destOrd="0" presId="urn:microsoft.com/office/officeart/2005/8/layout/hProcess9"/>
    <dgm:cxn modelId="{18D1E95A-C2FE-477E-9630-E62C19734F74}" type="presParOf" srcId="{2897761E-8286-4C36-AF26-B1E0B87B61ED}" destId="{165CD302-F21A-46C0-B35A-0F040A4864EC}" srcOrd="0" destOrd="0" presId="urn:microsoft.com/office/officeart/2005/8/layout/hProcess9"/>
    <dgm:cxn modelId="{7986D4A1-B200-4678-92DF-FDDD6505A27E}" type="presParOf" srcId="{2897761E-8286-4C36-AF26-B1E0B87B61ED}" destId="{7A8DFA06-60E1-45CB-8721-1235E149C3A7}" srcOrd="1" destOrd="0" presId="urn:microsoft.com/office/officeart/2005/8/layout/hProcess9"/>
    <dgm:cxn modelId="{95AE2491-23E1-4F7B-8553-4BF589EF91ED}" type="presParOf" srcId="{2897761E-8286-4C36-AF26-B1E0B87B61ED}" destId="{FA623AB6-FD3A-4D15-8D78-5508C2EC600F}" srcOrd="2" destOrd="0" presId="urn:microsoft.com/office/officeart/2005/8/layout/hProcess9"/>
    <dgm:cxn modelId="{1A2ACF7D-06C5-4F5F-9690-88EE14E9FD23}" type="presParOf" srcId="{2897761E-8286-4C36-AF26-B1E0B87B61ED}" destId="{F0EDA22E-CE13-46B6-9738-E093AAE6473E}" srcOrd="3" destOrd="0" presId="urn:microsoft.com/office/officeart/2005/8/layout/hProcess9"/>
    <dgm:cxn modelId="{7AF9746C-A67B-45A3-A36F-755AD75842A9}" type="presParOf" srcId="{2897761E-8286-4C36-AF26-B1E0B87B61ED}" destId="{4084BD9E-CFE8-49EE-A61E-638C9447D748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7C70616-C8FE-4FD7-AED9-278330F648DB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C328530-4EB4-4108-9031-AFC4FB42A75B}">
      <dgm:prSet phldrT="[Text]"/>
      <dgm:spPr>
        <a:solidFill>
          <a:schemeClr val="accent4"/>
        </a:solidFill>
      </dgm:spPr>
      <dgm:t>
        <a:bodyPr/>
        <a:lstStyle/>
        <a:p>
          <a:r>
            <a:rPr lang="cs-CZ" dirty="0" smtClean="0"/>
            <a:t>DOPLŇ</a:t>
          </a:r>
          <a:endParaRPr lang="cs-CZ" dirty="0"/>
        </a:p>
      </dgm:t>
    </dgm:pt>
    <dgm:pt modelId="{97A555E2-E0BA-4B3B-88F6-4CBA7306082E}" type="parTrans" cxnId="{F73615E4-D215-4C8B-B72F-F1D0B17381CF}">
      <dgm:prSet/>
      <dgm:spPr/>
      <dgm:t>
        <a:bodyPr/>
        <a:lstStyle/>
        <a:p>
          <a:endParaRPr lang="cs-CZ"/>
        </a:p>
      </dgm:t>
    </dgm:pt>
    <dgm:pt modelId="{05AFF56D-69D1-47D4-AFE7-2FD42B962FD3}" type="sibTrans" cxnId="{F73615E4-D215-4C8B-B72F-F1D0B17381CF}">
      <dgm:prSet/>
      <dgm:spPr/>
      <dgm:t>
        <a:bodyPr/>
        <a:lstStyle/>
        <a:p>
          <a:endParaRPr lang="cs-CZ"/>
        </a:p>
      </dgm:t>
    </dgm:pt>
    <dgm:pt modelId="{56534018-2D35-482A-B2E8-DA41146500DB}">
      <dgm:prSet phldrT="[Text]" custT="1"/>
      <dgm:spPr>
        <a:solidFill>
          <a:schemeClr val="accent4"/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PŘÍRODNINA</a:t>
          </a:r>
        </a:p>
        <a:p>
          <a:r>
            <a:rPr lang="cs-CZ" sz="3600" dirty="0" smtClean="0">
              <a:solidFill>
                <a:schemeClr val="bg1"/>
              </a:solidFill>
              <a:hlinkClick xmlns:r="http://schemas.openxmlformats.org/officeDocument/2006/relationships" r:id="rId1" action="ppaction://hlinksldjump"/>
            </a:rPr>
            <a:t>?</a:t>
          </a:r>
          <a:endParaRPr lang="cs-CZ" sz="3600" dirty="0" smtClean="0">
            <a:solidFill>
              <a:schemeClr val="bg1"/>
            </a:solidFill>
          </a:endParaRPr>
        </a:p>
      </dgm:t>
    </dgm:pt>
    <dgm:pt modelId="{DB8A7E70-96D0-4764-A8EC-FDFBAA398EB5}" type="parTrans" cxnId="{AA4B73D2-687A-464C-BD52-62C14F67DDB0}">
      <dgm:prSet/>
      <dgm:spPr/>
      <dgm:t>
        <a:bodyPr/>
        <a:lstStyle/>
        <a:p>
          <a:endParaRPr lang="cs-CZ"/>
        </a:p>
      </dgm:t>
    </dgm:pt>
    <dgm:pt modelId="{F71EEA27-E79D-43DF-9848-40286C5E1E20}" type="sibTrans" cxnId="{AA4B73D2-687A-464C-BD52-62C14F67DDB0}">
      <dgm:prSet/>
      <dgm:spPr/>
      <dgm:t>
        <a:bodyPr/>
        <a:lstStyle/>
        <a:p>
          <a:endParaRPr lang="cs-CZ"/>
        </a:p>
      </dgm:t>
    </dgm:pt>
    <dgm:pt modelId="{B2F0D38A-99B7-4247-B232-051A1EDC47DA}">
      <dgm:prSet phldrT="[Text]" custT="1"/>
      <dgm:spPr>
        <a:solidFill>
          <a:schemeClr val="accent4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VÝROBEK</a:t>
          </a:r>
        </a:p>
        <a:p>
          <a:r>
            <a:rPr lang="cs-CZ" sz="3600" dirty="0" smtClean="0"/>
            <a:t>STŮL</a:t>
          </a:r>
          <a:endParaRPr lang="cs-CZ" sz="3600" dirty="0"/>
        </a:p>
      </dgm:t>
    </dgm:pt>
    <dgm:pt modelId="{44541BA0-E6D8-4CC2-8DB0-667FD195A73A}" type="parTrans" cxnId="{F9B072E6-EEBA-4E14-98D8-3304AB858FAE}">
      <dgm:prSet/>
      <dgm:spPr/>
      <dgm:t>
        <a:bodyPr/>
        <a:lstStyle/>
        <a:p>
          <a:endParaRPr lang="cs-CZ"/>
        </a:p>
      </dgm:t>
    </dgm:pt>
    <dgm:pt modelId="{B16BCA93-807A-448C-8831-11BBCA830D1F}" type="sibTrans" cxnId="{F9B072E6-EEBA-4E14-98D8-3304AB858FAE}">
      <dgm:prSet/>
      <dgm:spPr/>
      <dgm:t>
        <a:bodyPr/>
        <a:lstStyle/>
        <a:p>
          <a:endParaRPr lang="cs-CZ"/>
        </a:p>
      </dgm:t>
    </dgm:pt>
    <dgm:pt modelId="{2D277804-672A-410B-8EFF-FE5830ED21A3}">
      <dgm:prSet phldrT="[Text]" custT="1"/>
      <dgm:spPr>
        <a:solidFill>
          <a:schemeClr val="accent4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SUROVINA</a:t>
          </a:r>
        </a:p>
        <a:p>
          <a:r>
            <a:rPr lang="cs-CZ" sz="3600" dirty="0" smtClean="0">
              <a:solidFill>
                <a:schemeClr val="bg1"/>
              </a:solidFill>
            </a:rPr>
            <a:t>DŘEVO</a:t>
          </a:r>
        </a:p>
      </dgm:t>
    </dgm:pt>
    <dgm:pt modelId="{D04BAA3E-115F-4AFC-8060-3CDD57F800AB}" type="parTrans" cxnId="{81CE59AC-6F71-4F80-BCE2-C43C49E5F83E}">
      <dgm:prSet/>
      <dgm:spPr/>
      <dgm:t>
        <a:bodyPr/>
        <a:lstStyle/>
        <a:p>
          <a:endParaRPr lang="cs-CZ"/>
        </a:p>
      </dgm:t>
    </dgm:pt>
    <dgm:pt modelId="{8248B834-19AA-4DE8-8E61-E5525D3AAF6B}" type="sibTrans" cxnId="{81CE59AC-6F71-4F80-BCE2-C43C49E5F83E}">
      <dgm:prSet/>
      <dgm:spPr/>
      <dgm:t>
        <a:bodyPr/>
        <a:lstStyle/>
        <a:p>
          <a:endParaRPr lang="cs-CZ"/>
        </a:p>
      </dgm:t>
    </dgm:pt>
    <dgm:pt modelId="{B108C943-03A9-47B6-AAE5-5F016FFA7349}" type="pres">
      <dgm:prSet presAssocID="{C7C70616-C8FE-4FD7-AED9-278330F648DB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A86511A-0970-4266-9964-8E9974162FA1}" type="pres">
      <dgm:prSet presAssocID="{AC328530-4EB4-4108-9031-AFC4FB42A75B}" presName="roof" presStyleLbl="dkBgShp" presStyleIdx="0" presStyleCnt="2" custScaleY="44336"/>
      <dgm:spPr/>
      <dgm:t>
        <a:bodyPr/>
        <a:lstStyle/>
        <a:p>
          <a:endParaRPr lang="cs-CZ"/>
        </a:p>
      </dgm:t>
    </dgm:pt>
    <dgm:pt modelId="{431BA905-7EBE-49D3-829A-9A48C8BA86A9}" type="pres">
      <dgm:prSet presAssocID="{AC328530-4EB4-4108-9031-AFC4FB42A75B}" presName="pillars" presStyleCnt="0"/>
      <dgm:spPr/>
    </dgm:pt>
    <dgm:pt modelId="{5CED3335-AE49-4D83-9D66-120F55D3C5D4}" type="pres">
      <dgm:prSet presAssocID="{AC328530-4EB4-4108-9031-AFC4FB42A75B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9E822A-E980-4749-8691-095BCB70A45B}" type="pres">
      <dgm:prSet presAssocID="{2D277804-672A-410B-8EFF-FE5830ED21A3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068C90-7E36-4BA8-A529-481535B1EFDF}" type="pres">
      <dgm:prSet presAssocID="{B2F0D38A-99B7-4247-B232-051A1EDC47DA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11CB4C-A88E-42C9-BAF4-3F1D0AFE2F45}" type="pres">
      <dgm:prSet presAssocID="{AC328530-4EB4-4108-9031-AFC4FB42A75B}" presName="base" presStyleLbl="dkBgShp" presStyleIdx="1" presStyleCnt="2"/>
      <dgm:spPr>
        <a:solidFill>
          <a:schemeClr val="accent4"/>
        </a:solidFill>
      </dgm:spPr>
    </dgm:pt>
  </dgm:ptLst>
  <dgm:cxnLst>
    <dgm:cxn modelId="{9FA9D16C-9EDA-4A4E-897F-07E10CC08A75}" type="presOf" srcId="{C7C70616-C8FE-4FD7-AED9-278330F648DB}" destId="{B108C943-03A9-47B6-AAE5-5F016FFA7349}" srcOrd="0" destOrd="0" presId="urn:microsoft.com/office/officeart/2005/8/layout/hList3"/>
    <dgm:cxn modelId="{07C283DC-C70C-48A4-89CA-6C31A293F6D7}" type="presOf" srcId="{56534018-2D35-482A-B2E8-DA41146500DB}" destId="{5CED3335-AE49-4D83-9D66-120F55D3C5D4}" srcOrd="0" destOrd="0" presId="urn:microsoft.com/office/officeart/2005/8/layout/hList3"/>
    <dgm:cxn modelId="{F73615E4-D215-4C8B-B72F-F1D0B17381CF}" srcId="{C7C70616-C8FE-4FD7-AED9-278330F648DB}" destId="{AC328530-4EB4-4108-9031-AFC4FB42A75B}" srcOrd="0" destOrd="0" parTransId="{97A555E2-E0BA-4B3B-88F6-4CBA7306082E}" sibTransId="{05AFF56D-69D1-47D4-AFE7-2FD42B962FD3}"/>
    <dgm:cxn modelId="{81CE59AC-6F71-4F80-BCE2-C43C49E5F83E}" srcId="{AC328530-4EB4-4108-9031-AFC4FB42A75B}" destId="{2D277804-672A-410B-8EFF-FE5830ED21A3}" srcOrd="1" destOrd="0" parTransId="{D04BAA3E-115F-4AFC-8060-3CDD57F800AB}" sibTransId="{8248B834-19AA-4DE8-8E61-E5525D3AAF6B}"/>
    <dgm:cxn modelId="{9ED70FD7-1CF1-4B06-A19F-93B2E1011494}" type="presOf" srcId="{2D277804-672A-410B-8EFF-FE5830ED21A3}" destId="{309E822A-E980-4749-8691-095BCB70A45B}" srcOrd="0" destOrd="0" presId="urn:microsoft.com/office/officeart/2005/8/layout/hList3"/>
    <dgm:cxn modelId="{7864C026-A665-4D54-BD01-247E3FFF2EAF}" type="presOf" srcId="{B2F0D38A-99B7-4247-B232-051A1EDC47DA}" destId="{D7068C90-7E36-4BA8-A529-481535B1EFDF}" srcOrd="0" destOrd="0" presId="urn:microsoft.com/office/officeart/2005/8/layout/hList3"/>
    <dgm:cxn modelId="{AA4B73D2-687A-464C-BD52-62C14F67DDB0}" srcId="{AC328530-4EB4-4108-9031-AFC4FB42A75B}" destId="{56534018-2D35-482A-B2E8-DA41146500DB}" srcOrd="0" destOrd="0" parTransId="{DB8A7E70-96D0-4764-A8EC-FDFBAA398EB5}" sibTransId="{F71EEA27-E79D-43DF-9848-40286C5E1E20}"/>
    <dgm:cxn modelId="{E146D740-D310-4C16-925F-24C66FC292B1}" type="presOf" srcId="{AC328530-4EB4-4108-9031-AFC4FB42A75B}" destId="{DA86511A-0970-4266-9964-8E9974162FA1}" srcOrd="0" destOrd="0" presId="urn:microsoft.com/office/officeart/2005/8/layout/hList3"/>
    <dgm:cxn modelId="{F9B072E6-EEBA-4E14-98D8-3304AB858FAE}" srcId="{AC328530-4EB4-4108-9031-AFC4FB42A75B}" destId="{B2F0D38A-99B7-4247-B232-051A1EDC47DA}" srcOrd="2" destOrd="0" parTransId="{44541BA0-E6D8-4CC2-8DB0-667FD195A73A}" sibTransId="{B16BCA93-807A-448C-8831-11BBCA830D1F}"/>
    <dgm:cxn modelId="{27448A96-5402-4263-9CBF-0566F3783FCA}" type="presParOf" srcId="{B108C943-03A9-47B6-AAE5-5F016FFA7349}" destId="{DA86511A-0970-4266-9964-8E9974162FA1}" srcOrd="0" destOrd="0" presId="urn:microsoft.com/office/officeart/2005/8/layout/hList3"/>
    <dgm:cxn modelId="{845D3225-883F-48E9-89ED-2AF7A82497EE}" type="presParOf" srcId="{B108C943-03A9-47B6-AAE5-5F016FFA7349}" destId="{431BA905-7EBE-49D3-829A-9A48C8BA86A9}" srcOrd="1" destOrd="0" presId="urn:microsoft.com/office/officeart/2005/8/layout/hList3"/>
    <dgm:cxn modelId="{740461DF-12D3-4D50-A53B-76951D31FFE6}" type="presParOf" srcId="{431BA905-7EBE-49D3-829A-9A48C8BA86A9}" destId="{5CED3335-AE49-4D83-9D66-120F55D3C5D4}" srcOrd="0" destOrd="0" presId="urn:microsoft.com/office/officeart/2005/8/layout/hList3"/>
    <dgm:cxn modelId="{F7B29FEA-FCC1-4EB2-A257-06716008BCE6}" type="presParOf" srcId="{431BA905-7EBE-49D3-829A-9A48C8BA86A9}" destId="{309E822A-E980-4749-8691-095BCB70A45B}" srcOrd="1" destOrd="0" presId="urn:microsoft.com/office/officeart/2005/8/layout/hList3"/>
    <dgm:cxn modelId="{C2777E58-8CFD-45CB-813A-341BDD24181E}" type="presParOf" srcId="{431BA905-7EBE-49D3-829A-9A48C8BA86A9}" destId="{D7068C90-7E36-4BA8-A529-481535B1EFDF}" srcOrd="2" destOrd="0" presId="urn:microsoft.com/office/officeart/2005/8/layout/hList3"/>
    <dgm:cxn modelId="{119E6719-A799-456A-9A57-174324659F0B}" type="presParOf" srcId="{B108C943-03A9-47B6-AAE5-5F016FFA7349}" destId="{B411CB4C-A88E-42C9-BAF4-3F1D0AFE2F45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15A4DED-0C38-4F62-B964-E0F51D8C7F3C}" type="doc">
      <dgm:prSet loTypeId="urn:microsoft.com/office/officeart/2008/layout/PictureStrip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14D0B7-4083-4FA6-A8BD-B9B279DDFF99}">
      <dgm:prSet phldrT="[Text]"/>
      <dgm:spPr>
        <a:solidFill>
          <a:schemeClr val="accent4"/>
        </a:solidFill>
      </dgm:spPr>
      <dgm:t>
        <a:bodyPr/>
        <a:lstStyle/>
        <a:p>
          <a:r>
            <a:rPr lang="cs-CZ" dirty="0" smtClean="0"/>
            <a:t>STROM</a:t>
          </a:r>
          <a:endParaRPr lang="cs-CZ" dirty="0"/>
        </a:p>
      </dgm:t>
    </dgm:pt>
    <dgm:pt modelId="{B57B9AC3-78F4-4401-9236-E4A1D39FC34E}" type="parTrans" cxnId="{2945CFED-1B63-4204-A254-A32C69CB077A}">
      <dgm:prSet/>
      <dgm:spPr/>
      <dgm:t>
        <a:bodyPr/>
        <a:lstStyle/>
        <a:p>
          <a:endParaRPr lang="cs-CZ"/>
        </a:p>
      </dgm:t>
    </dgm:pt>
    <dgm:pt modelId="{9E100619-9C8E-4818-9006-C1A5CFE0FE8A}" type="sibTrans" cxnId="{2945CFED-1B63-4204-A254-A32C69CB077A}">
      <dgm:prSet/>
      <dgm:spPr/>
      <dgm:t>
        <a:bodyPr/>
        <a:lstStyle/>
        <a:p>
          <a:endParaRPr lang="cs-CZ"/>
        </a:p>
      </dgm:t>
    </dgm:pt>
    <dgm:pt modelId="{69299CA5-2E2F-4800-B819-DC8A1024C565}" type="pres">
      <dgm:prSet presAssocID="{515A4DED-0C38-4F62-B964-E0F51D8C7F3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19C6EDB-6404-4A59-8871-F28FAB33673C}" type="pres">
      <dgm:prSet presAssocID="{A014D0B7-4083-4FA6-A8BD-B9B279DDFF99}" presName="composite" presStyleCnt="0"/>
      <dgm:spPr/>
    </dgm:pt>
    <dgm:pt modelId="{44B04EE1-EF0C-4E65-89E9-DDBF54FA3E10}" type="pres">
      <dgm:prSet presAssocID="{A014D0B7-4083-4FA6-A8BD-B9B279DDFF99}" presName="rect1" presStyleLbl="tr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7C3F54-0C66-4A07-98AC-92E4D177765A}" type="pres">
      <dgm:prSet presAssocID="{A014D0B7-4083-4FA6-A8BD-B9B279DDFF99}" presName="rect2" presStyleLbl="fgImgPlace1" presStyleIdx="0" presStyleCnt="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</dgm:ptLst>
  <dgm:cxnLst>
    <dgm:cxn modelId="{8CBF3FCA-B82E-433B-AA8D-6DF16D54B8E1}" type="presOf" srcId="{A014D0B7-4083-4FA6-A8BD-B9B279DDFF99}" destId="{44B04EE1-EF0C-4E65-89E9-DDBF54FA3E10}" srcOrd="0" destOrd="0" presId="urn:microsoft.com/office/officeart/2008/layout/PictureStrips"/>
    <dgm:cxn modelId="{2945CFED-1B63-4204-A254-A32C69CB077A}" srcId="{515A4DED-0C38-4F62-B964-E0F51D8C7F3C}" destId="{A014D0B7-4083-4FA6-A8BD-B9B279DDFF99}" srcOrd="0" destOrd="0" parTransId="{B57B9AC3-78F4-4401-9236-E4A1D39FC34E}" sibTransId="{9E100619-9C8E-4818-9006-C1A5CFE0FE8A}"/>
    <dgm:cxn modelId="{D8F7886E-687A-4FB7-8E43-108C5B4573C8}" type="presOf" srcId="{515A4DED-0C38-4F62-B964-E0F51D8C7F3C}" destId="{69299CA5-2E2F-4800-B819-DC8A1024C565}" srcOrd="0" destOrd="0" presId="urn:microsoft.com/office/officeart/2008/layout/PictureStrips"/>
    <dgm:cxn modelId="{BD09FCF1-A359-4B4A-AE2E-B4DDCF5FD45D}" type="presParOf" srcId="{69299CA5-2E2F-4800-B819-DC8A1024C565}" destId="{719C6EDB-6404-4A59-8871-F28FAB33673C}" srcOrd="0" destOrd="0" presId="urn:microsoft.com/office/officeart/2008/layout/PictureStrips"/>
    <dgm:cxn modelId="{0DA14137-3D52-42FC-A440-077AF0929EC7}" type="presParOf" srcId="{719C6EDB-6404-4A59-8871-F28FAB33673C}" destId="{44B04EE1-EF0C-4E65-89E9-DDBF54FA3E10}" srcOrd="0" destOrd="0" presId="urn:microsoft.com/office/officeart/2008/layout/PictureStrips"/>
    <dgm:cxn modelId="{4DFD94A3-D7AB-47F9-866A-66A30A282B21}" type="presParOf" srcId="{719C6EDB-6404-4A59-8871-F28FAB33673C}" destId="{CB7C3F54-0C66-4A07-98AC-92E4D177765A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4503663-85E2-4153-8DAC-9DDA710B95FD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0"/>
      <dgm:spPr/>
    </dgm:pt>
    <dgm:pt modelId="{E5AD6B47-AF32-41E6-B3AE-E83A777BE93A}">
      <dgm:prSet phldrT="[Text]" phldr="1"/>
      <dgm:spPr/>
      <dgm:t>
        <a:bodyPr/>
        <a:lstStyle/>
        <a:p>
          <a:endParaRPr lang="cs-CZ"/>
        </a:p>
      </dgm:t>
    </dgm:pt>
    <dgm:pt modelId="{7C9AC8C0-968E-494A-B06D-BE0E8C013321}" type="parTrans" cxnId="{5E725762-C6DF-44E6-B01A-4D262BC220D6}">
      <dgm:prSet/>
      <dgm:spPr/>
      <dgm:t>
        <a:bodyPr/>
        <a:lstStyle/>
        <a:p>
          <a:endParaRPr lang="cs-CZ"/>
        </a:p>
      </dgm:t>
    </dgm:pt>
    <dgm:pt modelId="{713FCF15-E14C-4050-89D7-FEA30C380BE0}" type="sibTrans" cxnId="{5E725762-C6DF-44E6-B01A-4D262BC220D6}">
      <dgm:prSet/>
      <dgm:spPr/>
      <dgm:t>
        <a:bodyPr/>
        <a:lstStyle/>
        <a:p>
          <a:endParaRPr lang="cs-CZ"/>
        </a:p>
      </dgm:t>
    </dgm:pt>
    <dgm:pt modelId="{69A0D33A-08B0-4291-8D82-53942A35A3CE}">
      <dgm:prSet phldrT="[Text]" phldr="1"/>
      <dgm:spPr/>
      <dgm:t>
        <a:bodyPr/>
        <a:lstStyle/>
        <a:p>
          <a:endParaRPr lang="cs-CZ"/>
        </a:p>
      </dgm:t>
    </dgm:pt>
    <dgm:pt modelId="{29F22858-A486-4F7D-B91B-2EC11D7FD486}" type="parTrans" cxnId="{BB91A81A-DF87-4D56-AF37-317782E1EA90}">
      <dgm:prSet/>
      <dgm:spPr/>
      <dgm:t>
        <a:bodyPr/>
        <a:lstStyle/>
        <a:p>
          <a:endParaRPr lang="cs-CZ"/>
        </a:p>
      </dgm:t>
    </dgm:pt>
    <dgm:pt modelId="{5640B52A-CDD4-495A-966B-8181CFAF0B39}" type="sibTrans" cxnId="{BB91A81A-DF87-4D56-AF37-317782E1EA90}">
      <dgm:prSet/>
      <dgm:spPr/>
      <dgm:t>
        <a:bodyPr/>
        <a:lstStyle/>
        <a:p>
          <a:endParaRPr lang="cs-CZ"/>
        </a:p>
      </dgm:t>
    </dgm:pt>
    <dgm:pt modelId="{2AD3862D-182A-4C47-88CF-332613D4283C}">
      <dgm:prSet phldrT="[Text]" phldr="1"/>
      <dgm:spPr/>
      <dgm:t>
        <a:bodyPr/>
        <a:lstStyle/>
        <a:p>
          <a:endParaRPr lang="cs-CZ"/>
        </a:p>
      </dgm:t>
    </dgm:pt>
    <dgm:pt modelId="{32FD52D7-C3AC-4FBF-B849-F852B64B4724}" type="parTrans" cxnId="{352AE036-4981-46C6-90F9-AA4DC1E90C05}">
      <dgm:prSet/>
      <dgm:spPr/>
      <dgm:t>
        <a:bodyPr/>
        <a:lstStyle/>
        <a:p>
          <a:endParaRPr lang="cs-CZ"/>
        </a:p>
      </dgm:t>
    </dgm:pt>
    <dgm:pt modelId="{F1032AB7-DB62-4C85-96ED-3DEBE25976B4}" type="sibTrans" cxnId="{352AE036-4981-46C6-90F9-AA4DC1E90C05}">
      <dgm:prSet/>
      <dgm:spPr/>
      <dgm:t>
        <a:bodyPr/>
        <a:lstStyle/>
        <a:p>
          <a:endParaRPr lang="cs-CZ"/>
        </a:p>
      </dgm:t>
    </dgm:pt>
    <dgm:pt modelId="{7C987E58-2F53-4C4D-9C1F-9F20120D4222}" type="pres">
      <dgm:prSet presAssocID="{64503663-85E2-4153-8DAC-9DDA710B95FD}" presName="CompostProcess" presStyleCnt="0">
        <dgm:presLayoutVars>
          <dgm:dir/>
          <dgm:resizeHandles val="exact"/>
        </dgm:presLayoutVars>
      </dgm:prSet>
      <dgm:spPr/>
    </dgm:pt>
    <dgm:pt modelId="{F578EB4C-814D-4572-8B41-AB76F7B4D6AD}" type="pres">
      <dgm:prSet presAssocID="{64503663-85E2-4153-8DAC-9DDA710B95FD}" presName="arrow" presStyleLbl="bgShp" presStyleIdx="0" presStyleCnt="1"/>
      <dgm:spPr/>
    </dgm:pt>
    <dgm:pt modelId="{2897761E-8286-4C36-AF26-B1E0B87B61ED}" type="pres">
      <dgm:prSet presAssocID="{64503663-85E2-4153-8DAC-9DDA710B95FD}" presName="linearProcess" presStyleCnt="0"/>
      <dgm:spPr/>
    </dgm:pt>
    <dgm:pt modelId="{165CD302-F21A-46C0-B35A-0F040A4864EC}" type="pres">
      <dgm:prSet presAssocID="{E5AD6B47-AF32-41E6-B3AE-E83A777BE93A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8DFA06-60E1-45CB-8721-1235E149C3A7}" type="pres">
      <dgm:prSet presAssocID="{713FCF15-E14C-4050-89D7-FEA30C380BE0}" presName="sibTrans" presStyleCnt="0"/>
      <dgm:spPr/>
    </dgm:pt>
    <dgm:pt modelId="{FA623AB6-FD3A-4D15-8D78-5508C2EC600F}" type="pres">
      <dgm:prSet presAssocID="{69A0D33A-08B0-4291-8D82-53942A35A3CE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EDA22E-CE13-46B6-9738-E093AAE6473E}" type="pres">
      <dgm:prSet presAssocID="{5640B52A-CDD4-495A-966B-8181CFAF0B39}" presName="sibTrans" presStyleCnt="0"/>
      <dgm:spPr/>
    </dgm:pt>
    <dgm:pt modelId="{4084BD9E-CFE8-49EE-A61E-638C9447D748}" type="pres">
      <dgm:prSet presAssocID="{2AD3862D-182A-4C47-88CF-332613D4283C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2AE036-4981-46C6-90F9-AA4DC1E90C05}" srcId="{64503663-85E2-4153-8DAC-9DDA710B95FD}" destId="{2AD3862D-182A-4C47-88CF-332613D4283C}" srcOrd="2" destOrd="0" parTransId="{32FD52D7-C3AC-4FBF-B849-F852B64B4724}" sibTransId="{F1032AB7-DB62-4C85-96ED-3DEBE25976B4}"/>
    <dgm:cxn modelId="{8B4E04C1-133D-4308-B343-4DE445291E03}" type="presOf" srcId="{2AD3862D-182A-4C47-88CF-332613D4283C}" destId="{4084BD9E-CFE8-49EE-A61E-638C9447D748}" srcOrd="0" destOrd="0" presId="urn:microsoft.com/office/officeart/2005/8/layout/hProcess9"/>
    <dgm:cxn modelId="{8E7D9B7B-8E17-432F-BF5D-FAB709A03655}" type="presOf" srcId="{E5AD6B47-AF32-41E6-B3AE-E83A777BE93A}" destId="{165CD302-F21A-46C0-B35A-0F040A4864EC}" srcOrd="0" destOrd="0" presId="urn:microsoft.com/office/officeart/2005/8/layout/hProcess9"/>
    <dgm:cxn modelId="{2D056499-4B74-43AB-AB51-4292C9655EB1}" type="presOf" srcId="{69A0D33A-08B0-4291-8D82-53942A35A3CE}" destId="{FA623AB6-FD3A-4D15-8D78-5508C2EC600F}" srcOrd="0" destOrd="0" presId="urn:microsoft.com/office/officeart/2005/8/layout/hProcess9"/>
    <dgm:cxn modelId="{5E725762-C6DF-44E6-B01A-4D262BC220D6}" srcId="{64503663-85E2-4153-8DAC-9DDA710B95FD}" destId="{E5AD6B47-AF32-41E6-B3AE-E83A777BE93A}" srcOrd="0" destOrd="0" parTransId="{7C9AC8C0-968E-494A-B06D-BE0E8C013321}" sibTransId="{713FCF15-E14C-4050-89D7-FEA30C380BE0}"/>
    <dgm:cxn modelId="{C29A8F88-744B-4E61-AE4E-61ED3E040AF1}" type="presOf" srcId="{64503663-85E2-4153-8DAC-9DDA710B95FD}" destId="{7C987E58-2F53-4C4D-9C1F-9F20120D4222}" srcOrd="0" destOrd="0" presId="urn:microsoft.com/office/officeart/2005/8/layout/hProcess9"/>
    <dgm:cxn modelId="{BB91A81A-DF87-4D56-AF37-317782E1EA90}" srcId="{64503663-85E2-4153-8DAC-9DDA710B95FD}" destId="{69A0D33A-08B0-4291-8D82-53942A35A3CE}" srcOrd="1" destOrd="0" parTransId="{29F22858-A486-4F7D-B91B-2EC11D7FD486}" sibTransId="{5640B52A-CDD4-495A-966B-8181CFAF0B39}"/>
    <dgm:cxn modelId="{0C746CCC-411F-4CD5-9EA2-82A6A4DA9E82}" type="presParOf" srcId="{7C987E58-2F53-4C4D-9C1F-9F20120D4222}" destId="{F578EB4C-814D-4572-8B41-AB76F7B4D6AD}" srcOrd="0" destOrd="0" presId="urn:microsoft.com/office/officeart/2005/8/layout/hProcess9"/>
    <dgm:cxn modelId="{FE45BDE2-31E7-424C-98E9-3A694DA5C357}" type="presParOf" srcId="{7C987E58-2F53-4C4D-9C1F-9F20120D4222}" destId="{2897761E-8286-4C36-AF26-B1E0B87B61ED}" srcOrd="1" destOrd="0" presId="urn:microsoft.com/office/officeart/2005/8/layout/hProcess9"/>
    <dgm:cxn modelId="{230C984B-0138-4525-882C-2DE71BBB5919}" type="presParOf" srcId="{2897761E-8286-4C36-AF26-B1E0B87B61ED}" destId="{165CD302-F21A-46C0-B35A-0F040A4864EC}" srcOrd="0" destOrd="0" presId="urn:microsoft.com/office/officeart/2005/8/layout/hProcess9"/>
    <dgm:cxn modelId="{D531FA2C-290B-4926-BBA9-3B746E78F53B}" type="presParOf" srcId="{2897761E-8286-4C36-AF26-B1E0B87B61ED}" destId="{7A8DFA06-60E1-45CB-8721-1235E149C3A7}" srcOrd="1" destOrd="0" presId="urn:microsoft.com/office/officeart/2005/8/layout/hProcess9"/>
    <dgm:cxn modelId="{333853CA-3A80-4684-B99F-4915BDE22127}" type="presParOf" srcId="{2897761E-8286-4C36-AF26-B1E0B87B61ED}" destId="{FA623AB6-FD3A-4D15-8D78-5508C2EC600F}" srcOrd="2" destOrd="0" presId="urn:microsoft.com/office/officeart/2005/8/layout/hProcess9"/>
    <dgm:cxn modelId="{316A5CCF-71FE-4540-A85D-5C514F142B2F}" type="presParOf" srcId="{2897761E-8286-4C36-AF26-B1E0B87B61ED}" destId="{F0EDA22E-CE13-46B6-9738-E093AAE6473E}" srcOrd="3" destOrd="0" presId="urn:microsoft.com/office/officeart/2005/8/layout/hProcess9"/>
    <dgm:cxn modelId="{701F2986-9B23-451D-8C2F-1BF19AD9B4FE}" type="presParOf" srcId="{2897761E-8286-4C36-AF26-B1E0B87B61ED}" destId="{4084BD9E-CFE8-49EE-A61E-638C9447D748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7C70616-C8FE-4FD7-AED9-278330F648DB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C328530-4EB4-4108-9031-AFC4FB42A75B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/>
            <a:t>DOPLŇ</a:t>
          </a:r>
          <a:endParaRPr lang="cs-CZ" dirty="0"/>
        </a:p>
      </dgm:t>
    </dgm:pt>
    <dgm:pt modelId="{97A555E2-E0BA-4B3B-88F6-4CBA7306082E}" type="parTrans" cxnId="{F73615E4-D215-4C8B-B72F-F1D0B17381CF}">
      <dgm:prSet/>
      <dgm:spPr/>
      <dgm:t>
        <a:bodyPr/>
        <a:lstStyle/>
        <a:p>
          <a:endParaRPr lang="cs-CZ"/>
        </a:p>
      </dgm:t>
    </dgm:pt>
    <dgm:pt modelId="{05AFF56D-69D1-47D4-AFE7-2FD42B962FD3}" type="sibTrans" cxnId="{F73615E4-D215-4C8B-B72F-F1D0B17381CF}">
      <dgm:prSet/>
      <dgm:spPr/>
      <dgm:t>
        <a:bodyPr/>
        <a:lstStyle/>
        <a:p>
          <a:endParaRPr lang="cs-CZ"/>
        </a:p>
      </dgm:t>
    </dgm:pt>
    <dgm:pt modelId="{56534018-2D35-482A-B2E8-DA41146500DB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PŘÍRODNINA</a:t>
          </a:r>
        </a:p>
        <a:p>
          <a:r>
            <a:rPr lang="cs-CZ" sz="2400" dirty="0" smtClean="0">
              <a:solidFill>
                <a:schemeClr val="bg1"/>
              </a:solidFill>
            </a:rPr>
            <a:t>KŘEMIČITÝ</a:t>
          </a:r>
        </a:p>
        <a:p>
          <a:r>
            <a:rPr lang="cs-CZ" sz="2400" dirty="0" smtClean="0">
              <a:solidFill>
                <a:schemeClr val="bg1"/>
              </a:solidFill>
            </a:rPr>
            <a:t>PÍSEK</a:t>
          </a:r>
        </a:p>
      </dgm:t>
    </dgm:pt>
    <dgm:pt modelId="{DB8A7E70-96D0-4764-A8EC-FDFBAA398EB5}" type="parTrans" cxnId="{AA4B73D2-687A-464C-BD52-62C14F67DDB0}">
      <dgm:prSet/>
      <dgm:spPr/>
      <dgm:t>
        <a:bodyPr/>
        <a:lstStyle/>
        <a:p>
          <a:endParaRPr lang="cs-CZ"/>
        </a:p>
      </dgm:t>
    </dgm:pt>
    <dgm:pt modelId="{F71EEA27-E79D-43DF-9848-40286C5E1E20}" type="sibTrans" cxnId="{AA4B73D2-687A-464C-BD52-62C14F67DDB0}">
      <dgm:prSet/>
      <dgm:spPr/>
      <dgm:t>
        <a:bodyPr/>
        <a:lstStyle/>
        <a:p>
          <a:endParaRPr lang="cs-CZ"/>
        </a:p>
      </dgm:t>
    </dgm:pt>
    <dgm:pt modelId="{B2F0D38A-99B7-4247-B232-051A1EDC47DA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VÝROBEK</a:t>
          </a:r>
        </a:p>
        <a:p>
          <a:r>
            <a:rPr lang="cs-CZ" sz="3600" dirty="0" smtClean="0">
              <a:hlinkClick xmlns:r="http://schemas.openxmlformats.org/officeDocument/2006/relationships" r:id="rId1" action="ppaction://hlinksldjump"/>
            </a:rPr>
            <a:t>?</a:t>
          </a:r>
          <a:endParaRPr lang="cs-CZ" sz="3600" dirty="0"/>
        </a:p>
      </dgm:t>
    </dgm:pt>
    <dgm:pt modelId="{44541BA0-E6D8-4CC2-8DB0-667FD195A73A}" type="parTrans" cxnId="{F9B072E6-EEBA-4E14-98D8-3304AB858FAE}">
      <dgm:prSet/>
      <dgm:spPr/>
      <dgm:t>
        <a:bodyPr/>
        <a:lstStyle/>
        <a:p>
          <a:endParaRPr lang="cs-CZ"/>
        </a:p>
      </dgm:t>
    </dgm:pt>
    <dgm:pt modelId="{B16BCA93-807A-448C-8831-11BBCA830D1F}" type="sibTrans" cxnId="{F9B072E6-EEBA-4E14-98D8-3304AB858FAE}">
      <dgm:prSet/>
      <dgm:spPr/>
      <dgm:t>
        <a:bodyPr/>
        <a:lstStyle/>
        <a:p>
          <a:endParaRPr lang="cs-CZ"/>
        </a:p>
      </dgm:t>
    </dgm:pt>
    <dgm:pt modelId="{2D277804-672A-410B-8EFF-FE5830ED21A3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SUROVINA</a:t>
          </a:r>
        </a:p>
        <a:p>
          <a:r>
            <a:rPr lang="cs-CZ" sz="3600" dirty="0" smtClean="0">
              <a:solidFill>
                <a:schemeClr val="bg1"/>
              </a:solidFill>
            </a:rPr>
            <a:t>SKLO</a:t>
          </a:r>
        </a:p>
      </dgm:t>
    </dgm:pt>
    <dgm:pt modelId="{D04BAA3E-115F-4AFC-8060-3CDD57F800AB}" type="parTrans" cxnId="{81CE59AC-6F71-4F80-BCE2-C43C49E5F83E}">
      <dgm:prSet/>
      <dgm:spPr/>
      <dgm:t>
        <a:bodyPr/>
        <a:lstStyle/>
        <a:p>
          <a:endParaRPr lang="cs-CZ"/>
        </a:p>
      </dgm:t>
    </dgm:pt>
    <dgm:pt modelId="{8248B834-19AA-4DE8-8E61-E5525D3AAF6B}" type="sibTrans" cxnId="{81CE59AC-6F71-4F80-BCE2-C43C49E5F83E}">
      <dgm:prSet/>
      <dgm:spPr/>
      <dgm:t>
        <a:bodyPr/>
        <a:lstStyle/>
        <a:p>
          <a:endParaRPr lang="cs-CZ"/>
        </a:p>
      </dgm:t>
    </dgm:pt>
    <dgm:pt modelId="{B108C943-03A9-47B6-AAE5-5F016FFA7349}" type="pres">
      <dgm:prSet presAssocID="{C7C70616-C8FE-4FD7-AED9-278330F648DB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A86511A-0970-4266-9964-8E9974162FA1}" type="pres">
      <dgm:prSet presAssocID="{AC328530-4EB4-4108-9031-AFC4FB42A75B}" presName="roof" presStyleLbl="dkBgShp" presStyleIdx="0" presStyleCnt="2" custScaleY="44336"/>
      <dgm:spPr/>
      <dgm:t>
        <a:bodyPr/>
        <a:lstStyle/>
        <a:p>
          <a:endParaRPr lang="cs-CZ"/>
        </a:p>
      </dgm:t>
    </dgm:pt>
    <dgm:pt modelId="{431BA905-7EBE-49D3-829A-9A48C8BA86A9}" type="pres">
      <dgm:prSet presAssocID="{AC328530-4EB4-4108-9031-AFC4FB42A75B}" presName="pillars" presStyleCnt="0"/>
      <dgm:spPr/>
    </dgm:pt>
    <dgm:pt modelId="{5CED3335-AE49-4D83-9D66-120F55D3C5D4}" type="pres">
      <dgm:prSet presAssocID="{AC328530-4EB4-4108-9031-AFC4FB42A75B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9E822A-E980-4749-8691-095BCB70A45B}" type="pres">
      <dgm:prSet presAssocID="{2D277804-672A-410B-8EFF-FE5830ED21A3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068C90-7E36-4BA8-A529-481535B1EFDF}" type="pres">
      <dgm:prSet presAssocID="{B2F0D38A-99B7-4247-B232-051A1EDC47DA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11CB4C-A88E-42C9-BAF4-3F1D0AFE2F45}" type="pres">
      <dgm:prSet presAssocID="{AC328530-4EB4-4108-9031-AFC4FB42A75B}" presName="base" presStyleLbl="dkBgShp" presStyleIdx="1" presStyleCnt="2"/>
      <dgm:spPr>
        <a:solidFill>
          <a:schemeClr val="accent2"/>
        </a:solidFill>
      </dgm:spPr>
    </dgm:pt>
  </dgm:ptLst>
  <dgm:cxnLst>
    <dgm:cxn modelId="{A1A5250E-91E4-4CDC-80AB-55DB3FACC66E}" type="presOf" srcId="{2D277804-672A-410B-8EFF-FE5830ED21A3}" destId="{309E822A-E980-4749-8691-095BCB70A45B}" srcOrd="0" destOrd="0" presId="urn:microsoft.com/office/officeart/2005/8/layout/hList3"/>
    <dgm:cxn modelId="{81CE59AC-6F71-4F80-BCE2-C43C49E5F83E}" srcId="{AC328530-4EB4-4108-9031-AFC4FB42A75B}" destId="{2D277804-672A-410B-8EFF-FE5830ED21A3}" srcOrd="1" destOrd="0" parTransId="{D04BAA3E-115F-4AFC-8060-3CDD57F800AB}" sibTransId="{8248B834-19AA-4DE8-8E61-E5525D3AAF6B}"/>
    <dgm:cxn modelId="{EE4F1351-2830-42A9-8125-45F3B7EEF619}" type="presOf" srcId="{AC328530-4EB4-4108-9031-AFC4FB42A75B}" destId="{DA86511A-0970-4266-9964-8E9974162FA1}" srcOrd="0" destOrd="0" presId="urn:microsoft.com/office/officeart/2005/8/layout/hList3"/>
    <dgm:cxn modelId="{F9B072E6-EEBA-4E14-98D8-3304AB858FAE}" srcId="{AC328530-4EB4-4108-9031-AFC4FB42A75B}" destId="{B2F0D38A-99B7-4247-B232-051A1EDC47DA}" srcOrd="2" destOrd="0" parTransId="{44541BA0-E6D8-4CC2-8DB0-667FD195A73A}" sibTransId="{B16BCA93-807A-448C-8831-11BBCA830D1F}"/>
    <dgm:cxn modelId="{5A4EFF74-A643-4865-A2F6-638D833C3416}" type="presOf" srcId="{B2F0D38A-99B7-4247-B232-051A1EDC47DA}" destId="{D7068C90-7E36-4BA8-A529-481535B1EFDF}" srcOrd="0" destOrd="0" presId="urn:microsoft.com/office/officeart/2005/8/layout/hList3"/>
    <dgm:cxn modelId="{F73615E4-D215-4C8B-B72F-F1D0B17381CF}" srcId="{C7C70616-C8FE-4FD7-AED9-278330F648DB}" destId="{AC328530-4EB4-4108-9031-AFC4FB42A75B}" srcOrd="0" destOrd="0" parTransId="{97A555E2-E0BA-4B3B-88F6-4CBA7306082E}" sibTransId="{05AFF56D-69D1-47D4-AFE7-2FD42B962FD3}"/>
    <dgm:cxn modelId="{E6A62BDF-B313-4D7C-8D19-15722A1E50F1}" type="presOf" srcId="{C7C70616-C8FE-4FD7-AED9-278330F648DB}" destId="{B108C943-03A9-47B6-AAE5-5F016FFA7349}" srcOrd="0" destOrd="0" presId="urn:microsoft.com/office/officeart/2005/8/layout/hList3"/>
    <dgm:cxn modelId="{FE2E177E-0031-4FD8-BFD3-EFFFE017EB6C}" type="presOf" srcId="{56534018-2D35-482A-B2E8-DA41146500DB}" destId="{5CED3335-AE49-4D83-9D66-120F55D3C5D4}" srcOrd="0" destOrd="0" presId="urn:microsoft.com/office/officeart/2005/8/layout/hList3"/>
    <dgm:cxn modelId="{AA4B73D2-687A-464C-BD52-62C14F67DDB0}" srcId="{AC328530-4EB4-4108-9031-AFC4FB42A75B}" destId="{56534018-2D35-482A-B2E8-DA41146500DB}" srcOrd="0" destOrd="0" parTransId="{DB8A7E70-96D0-4764-A8EC-FDFBAA398EB5}" sibTransId="{F71EEA27-E79D-43DF-9848-40286C5E1E20}"/>
    <dgm:cxn modelId="{89B2A62D-31DA-458C-95BC-9A79179C733D}" type="presParOf" srcId="{B108C943-03A9-47B6-AAE5-5F016FFA7349}" destId="{DA86511A-0970-4266-9964-8E9974162FA1}" srcOrd="0" destOrd="0" presId="urn:microsoft.com/office/officeart/2005/8/layout/hList3"/>
    <dgm:cxn modelId="{B1AEBED7-DC63-44AA-8509-7C43C6911B8D}" type="presParOf" srcId="{B108C943-03A9-47B6-AAE5-5F016FFA7349}" destId="{431BA905-7EBE-49D3-829A-9A48C8BA86A9}" srcOrd="1" destOrd="0" presId="urn:microsoft.com/office/officeart/2005/8/layout/hList3"/>
    <dgm:cxn modelId="{CBCA1FB8-4A92-4BF7-8D5E-C393D7ED2EC6}" type="presParOf" srcId="{431BA905-7EBE-49D3-829A-9A48C8BA86A9}" destId="{5CED3335-AE49-4D83-9D66-120F55D3C5D4}" srcOrd="0" destOrd="0" presId="urn:microsoft.com/office/officeart/2005/8/layout/hList3"/>
    <dgm:cxn modelId="{820FA57C-F693-41C8-A603-DC1260D78B03}" type="presParOf" srcId="{431BA905-7EBE-49D3-829A-9A48C8BA86A9}" destId="{309E822A-E980-4749-8691-095BCB70A45B}" srcOrd="1" destOrd="0" presId="urn:microsoft.com/office/officeart/2005/8/layout/hList3"/>
    <dgm:cxn modelId="{5677AF29-32BE-4840-9476-D1CB290FEECB}" type="presParOf" srcId="{431BA905-7EBE-49D3-829A-9A48C8BA86A9}" destId="{D7068C90-7E36-4BA8-A529-481535B1EFDF}" srcOrd="2" destOrd="0" presId="urn:microsoft.com/office/officeart/2005/8/layout/hList3"/>
    <dgm:cxn modelId="{A962EABA-B6A0-458C-8654-13E1700FD7A3}" type="presParOf" srcId="{B108C943-03A9-47B6-AAE5-5F016FFA7349}" destId="{B411CB4C-A88E-42C9-BAF4-3F1D0AFE2F45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0CE5F98-3013-4D92-983B-F690E41D70B9}" type="doc">
      <dgm:prSet loTypeId="urn:microsoft.com/office/officeart/2008/layout/PictureStrip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EDA7DA-39E7-4D4A-A7C2-9A17348805D9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/>
            <a:t>SKLENIČKA</a:t>
          </a:r>
          <a:endParaRPr lang="cs-CZ" dirty="0"/>
        </a:p>
      </dgm:t>
    </dgm:pt>
    <dgm:pt modelId="{B383DE54-FB75-4C93-83FC-EDA1886DE63D}" type="parTrans" cxnId="{D6C4D9EF-2F97-46CA-BFE4-7BC399521541}">
      <dgm:prSet/>
      <dgm:spPr/>
      <dgm:t>
        <a:bodyPr/>
        <a:lstStyle/>
        <a:p>
          <a:endParaRPr lang="cs-CZ"/>
        </a:p>
      </dgm:t>
    </dgm:pt>
    <dgm:pt modelId="{D5CD59EB-210A-4153-A285-AEBC93FE67AF}" type="sibTrans" cxnId="{D6C4D9EF-2F97-46CA-BFE4-7BC399521541}">
      <dgm:prSet/>
      <dgm:spPr/>
      <dgm:t>
        <a:bodyPr/>
        <a:lstStyle/>
        <a:p>
          <a:endParaRPr lang="cs-CZ"/>
        </a:p>
      </dgm:t>
    </dgm:pt>
    <dgm:pt modelId="{951CDB72-B584-4919-9732-5BA13F4E6836}" type="pres">
      <dgm:prSet presAssocID="{A0CE5F98-3013-4D92-983B-F690E41D70B9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8E19BBD-1A2E-4116-8B2F-3FC54D8ADCBE}" type="pres">
      <dgm:prSet presAssocID="{B5EDA7DA-39E7-4D4A-A7C2-9A17348805D9}" presName="composite" presStyleCnt="0"/>
      <dgm:spPr/>
    </dgm:pt>
    <dgm:pt modelId="{576FF4C3-279C-43C3-B4AF-73C31D207DE7}" type="pres">
      <dgm:prSet presAssocID="{B5EDA7DA-39E7-4D4A-A7C2-9A17348805D9}" presName="rect1" presStyleLbl="tr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D5D63E-6047-4036-875F-3960FC18FB54}" type="pres">
      <dgm:prSet presAssocID="{B5EDA7DA-39E7-4D4A-A7C2-9A17348805D9}" presName="rect2" presStyleLbl="fgImgPlace1" presStyleIdx="0" presStyleCnt="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</dgm:ptLst>
  <dgm:cxnLst>
    <dgm:cxn modelId="{FD25C4C8-8DDE-4122-8C67-0EEE92AF0F68}" type="presOf" srcId="{A0CE5F98-3013-4D92-983B-F690E41D70B9}" destId="{951CDB72-B584-4919-9732-5BA13F4E6836}" srcOrd="0" destOrd="0" presId="urn:microsoft.com/office/officeart/2008/layout/PictureStrips"/>
    <dgm:cxn modelId="{1D91B31A-CA3D-4294-8595-CE2647CF0ED7}" type="presOf" srcId="{B5EDA7DA-39E7-4D4A-A7C2-9A17348805D9}" destId="{576FF4C3-279C-43C3-B4AF-73C31D207DE7}" srcOrd="0" destOrd="0" presId="urn:microsoft.com/office/officeart/2008/layout/PictureStrips"/>
    <dgm:cxn modelId="{D6C4D9EF-2F97-46CA-BFE4-7BC399521541}" srcId="{A0CE5F98-3013-4D92-983B-F690E41D70B9}" destId="{B5EDA7DA-39E7-4D4A-A7C2-9A17348805D9}" srcOrd="0" destOrd="0" parTransId="{B383DE54-FB75-4C93-83FC-EDA1886DE63D}" sibTransId="{D5CD59EB-210A-4153-A285-AEBC93FE67AF}"/>
    <dgm:cxn modelId="{FDD100D5-8437-45A5-96DA-067C8EB2775E}" type="presParOf" srcId="{951CDB72-B584-4919-9732-5BA13F4E6836}" destId="{F8E19BBD-1A2E-4116-8B2F-3FC54D8ADCBE}" srcOrd="0" destOrd="0" presId="urn:microsoft.com/office/officeart/2008/layout/PictureStrips"/>
    <dgm:cxn modelId="{C3501119-17B3-4AF4-A433-CD4881237CBD}" type="presParOf" srcId="{F8E19BBD-1A2E-4116-8B2F-3FC54D8ADCBE}" destId="{576FF4C3-279C-43C3-B4AF-73C31D207DE7}" srcOrd="0" destOrd="0" presId="urn:microsoft.com/office/officeart/2008/layout/PictureStrips"/>
    <dgm:cxn modelId="{165C53EE-D77E-4A9B-B564-C01F53CAD868}" type="presParOf" srcId="{F8E19BBD-1A2E-4116-8B2F-3FC54D8ADCBE}" destId="{61D5D63E-6047-4036-875F-3960FC18FB54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EE32960-9EA9-47B2-B24E-9E4ABE400BFA}" type="doc">
      <dgm:prSet loTypeId="urn:microsoft.com/office/officeart/2008/layout/PictureStrip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17A79C-EA9E-46DC-A302-80857ED43D30}">
      <dgm:prSet phldrT="[Text]"/>
      <dgm:spPr/>
      <dgm:t>
        <a:bodyPr/>
        <a:lstStyle/>
        <a:p>
          <a:r>
            <a:rPr lang="cs-CZ" dirty="0" smtClean="0"/>
            <a:t> Jaké jsou podmínky          života na Zemi?       </a:t>
          </a:r>
          <a:endParaRPr lang="cs-CZ" dirty="0"/>
        </a:p>
      </dgm:t>
    </dgm:pt>
    <dgm:pt modelId="{F07B3076-4E3C-4066-8871-BA64B04CD44F}" type="parTrans" cxnId="{C8DA6474-C2B4-4DCC-A445-188BF9C224C9}">
      <dgm:prSet/>
      <dgm:spPr/>
      <dgm:t>
        <a:bodyPr/>
        <a:lstStyle/>
        <a:p>
          <a:endParaRPr lang="cs-CZ"/>
        </a:p>
      </dgm:t>
    </dgm:pt>
    <dgm:pt modelId="{C26D490E-9CDA-4DB8-8D68-B1D6913FCAEC}" type="sibTrans" cxnId="{C8DA6474-C2B4-4DCC-A445-188BF9C224C9}">
      <dgm:prSet/>
      <dgm:spPr/>
      <dgm:t>
        <a:bodyPr/>
        <a:lstStyle/>
        <a:p>
          <a:endParaRPr lang="cs-CZ"/>
        </a:p>
      </dgm:t>
    </dgm:pt>
    <dgm:pt modelId="{7B0762C2-6097-468E-AA17-93AC96AEC5EC}" type="pres">
      <dgm:prSet presAssocID="{3EE32960-9EA9-47B2-B24E-9E4ABE400BFA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13CD7A1-4CE3-41AE-A0A2-46E3CAADD9DE}" type="pres">
      <dgm:prSet presAssocID="{4417A79C-EA9E-46DC-A302-80857ED43D30}" presName="composite" presStyleCnt="0"/>
      <dgm:spPr/>
    </dgm:pt>
    <dgm:pt modelId="{810554E0-83EF-4B1C-B79A-94D663AE827E}" type="pres">
      <dgm:prSet presAssocID="{4417A79C-EA9E-46DC-A302-80857ED43D30}" presName="rect1" presStyleLbl="tr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67D60D-88A0-4D66-80DA-8C8BC73959BE}" type="pres">
      <dgm:prSet presAssocID="{4417A79C-EA9E-46DC-A302-80857ED43D30}" presName="rect2" presStyleLbl="fgImgPlace1" presStyleIdx="0" presStyleCnt="1" custScaleX="125734" custScaleY="86025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</dgm:ptLst>
  <dgm:cxnLst>
    <dgm:cxn modelId="{E0AEF3C0-C1CC-4A90-98A7-6CB12E2D5278}" type="presOf" srcId="{4417A79C-EA9E-46DC-A302-80857ED43D30}" destId="{810554E0-83EF-4B1C-B79A-94D663AE827E}" srcOrd="0" destOrd="0" presId="urn:microsoft.com/office/officeart/2008/layout/PictureStrips"/>
    <dgm:cxn modelId="{C8DA6474-C2B4-4DCC-A445-188BF9C224C9}" srcId="{3EE32960-9EA9-47B2-B24E-9E4ABE400BFA}" destId="{4417A79C-EA9E-46DC-A302-80857ED43D30}" srcOrd="0" destOrd="0" parTransId="{F07B3076-4E3C-4066-8871-BA64B04CD44F}" sibTransId="{C26D490E-9CDA-4DB8-8D68-B1D6913FCAEC}"/>
    <dgm:cxn modelId="{6064342E-A278-4DAA-A8FF-C0193D8363C4}" type="presOf" srcId="{3EE32960-9EA9-47B2-B24E-9E4ABE400BFA}" destId="{7B0762C2-6097-468E-AA17-93AC96AEC5EC}" srcOrd="0" destOrd="0" presId="urn:microsoft.com/office/officeart/2008/layout/PictureStrips"/>
    <dgm:cxn modelId="{317CF3B5-6C01-4B72-BD06-B3F047F14303}" type="presParOf" srcId="{7B0762C2-6097-468E-AA17-93AC96AEC5EC}" destId="{B13CD7A1-4CE3-41AE-A0A2-46E3CAADD9DE}" srcOrd="0" destOrd="0" presId="urn:microsoft.com/office/officeart/2008/layout/PictureStrips"/>
    <dgm:cxn modelId="{483E79FC-F1E3-42F4-9FA0-8A2C1B2EA279}" type="presParOf" srcId="{B13CD7A1-4CE3-41AE-A0A2-46E3CAADD9DE}" destId="{810554E0-83EF-4B1C-B79A-94D663AE827E}" srcOrd="0" destOrd="0" presId="urn:microsoft.com/office/officeart/2008/layout/PictureStrips"/>
    <dgm:cxn modelId="{1E83738C-7D61-406D-9BDD-519EDCF28E00}" type="presParOf" srcId="{B13CD7A1-4CE3-41AE-A0A2-46E3CAADD9DE}" destId="{FD67D60D-88A0-4D66-80DA-8C8BC73959BE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EB07428-25D7-47DD-B722-56AA9B7D80E3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3F5ACBD-51FD-4BA8-87A8-AA9A398CEBCB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smtClean="0"/>
            <a:t>VODA</a:t>
          </a:r>
          <a:endParaRPr lang="cs-CZ" dirty="0"/>
        </a:p>
      </dgm:t>
    </dgm:pt>
    <dgm:pt modelId="{4D69F046-AB41-417D-B8FC-B18769E85775}" type="parTrans" cxnId="{6BCF91C7-96F2-4B0A-891E-C52DF79F050E}">
      <dgm:prSet/>
      <dgm:spPr/>
      <dgm:t>
        <a:bodyPr/>
        <a:lstStyle/>
        <a:p>
          <a:endParaRPr lang="cs-CZ"/>
        </a:p>
      </dgm:t>
    </dgm:pt>
    <dgm:pt modelId="{4232901C-25B4-4176-AF3A-18A05C5609FD}" type="sibTrans" cxnId="{6BCF91C7-96F2-4B0A-891E-C52DF79F050E}">
      <dgm:prSet/>
      <dgm:spPr/>
      <dgm:t>
        <a:bodyPr/>
        <a:lstStyle/>
        <a:p>
          <a:endParaRPr lang="cs-CZ"/>
        </a:p>
      </dgm:t>
    </dgm:pt>
    <dgm:pt modelId="{AED80046-779B-4382-B37F-288F487FB29B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cs-CZ" dirty="0" smtClean="0"/>
            <a:t>VZDUCH</a:t>
          </a:r>
          <a:endParaRPr lang="cs-CZ" dirty="0"/>
        </a:p>
      </dgm:t>
    </dgm:pt>
    <dgm:pt modelId="{9FC4DE95-BAC9-4057-BC8F-A323F01921C0}" type="parTrans" cxnId="{3DB6C761-908B-4D3B-8AFF-0AB7F74D8C08}">
      <dgm:prSet/>
      <dgm:spPr/>
      <dgm:t>
        <a:bodyPr/>
        <a:lstStyle/>
        <a:p>
          <a:endParaRPr lang="cs-CZ"/>
        </a:p>
      </dgm:t>
    </dgm:pt>
    <dgm:pt modelId="{3C9580CF-866D-4E8D-9F34-D6D6A40599E6}" type="sibTrans" cxnId="{3DB6C761-908B-4D3B-8AFF-0AB7F74D8C08}">
      <dgm:prSet/>
      <dgm:spPr/>
      <dgm:t>
        <a:bodyPr/>
        <a:lstStyle/>
        <a:p>
          <a:endParaRPr lang="cs-CZ"/>
        </a:p>
      </dgm:t>
    </dgm:pt>
    <dgm:pt modelId="{C6BEAF8E-8D0C-4E65-8ED4-C0E17FFA41AE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/>
            <a:t>PŮDA</a:t>
          </a:r>
          <a:endParaRPr lang="cs-CZ" dirty="0"/>
        </a:p>
      </dgm:t>
    </dgm:pt>
    <dgm:pt modelId="{C56EC3E7-792E-419A-9832-BCDB87C13843}" type="parTrans" cxnId="{1A9609EB-B4C1-46F4-8C38-CF7C1D06A48A}">
      <dgm:prSet/>
      <dgm:spPr/>
      <dgm:t>
        <a:bodyPr/>
        <a:lstStyle/>
        <a:p>
          <a:endParaRPr lang="cs-CZ"/>
        </a:p>
      </dgm:t>
    </dgm:pt>
    <dgm:pt modelId="{E6076A91-71A7-4D78-B162-A82D8B5FDAF3}" type="sibTrans" cxnId="{1A9609EB-B4C1-46F4-8C38-CF7C1D06A48A}">
      <dgm:prSet/>
      <dgm:spPr/>
      <dgm:t>
        <a:bodyPr/>
        <a:lstStyle/>
        <a:p>
          <a:endParaRPr lang="cs-CZ"/>
        </a:p>
      </dgm:t>
    </dgm:pt>
    <dgm:pt modelId="{4099FAE8-503F-4D1D-8C66-7363031C864F}">
      <dgm:prSet/>
      <dgm:spPr/>
      <dgm:t>
        <a:bodyPr/>
        <a:lstStyle/>
        <a:p>
          <a:r>
            <a:rPr lang="cs-CZ" dirty="0" smtClean="0"/>
            <a:t>TEPLO A SVĚTLO ZE SLUNCE</a:t>
          </a:r>
          <a:endParaRPr lang="cs-CZ" dirty="0"/>
        </a:p>
      </dgm:t>
    </dgm:pt>
    <dgm:pt modelId="{D9FBB3C5-A46D-4067-838F-1591DE65A20B}" type="parTrans" cxnId="{24F9F8FA-B150-4C08-97CD-BEF6D86BDD3B}">
      <dgm:prSet/>
      <dgm:spPr/>
      <dgm:t>
        <a:bodyPr/>
        <a:lstStyle/>
        <a:p>
          <a:endParaRPr lang="cs-CZ"/>
        </a:p>
      </dgm:t>
    </dgm:pt>
    <dgm:pt modelId="{9BD60EFA-5495-41CD-B09B-345F7C5646AE}" type="sibTrans" cxnId="{24F9F8FA-B150-4C08-97CD-BEF6D86BDD3B}">
      <dgm:prSet/>
      <dgm:spPr/>
      <dgm:t>
        <a:bodyPr/>
        <a:lstStyle/>
        <a:p>
          <a:endParaRPr lang="cs-CZ"/>
        </a:p>
      </dgm:t>
    </dgm:pt>
    <dgm:pt modelId="{B5F1FCE2-1902-4271-AFD4-13F97A1BD738}" type="pres">
      <dgm:prSet presAssocID="{8EB07428-25D7-47DD-B722-56AA9B7D80E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6B72687-DA98-49E0-8940-D7D66AA95EDE}" type="pres">
      <dgm:prSet presAssocID="{A3F5ACBD-51FD-4BA8-87A8-AA9A398CEBCB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FD9771-C0A5-4AB9-B1AC-2B3CBEAFC945}" type="pres">
      <dgm:prSet presAssocID="{4232901C-25B4-4176-AF3A-18A05C5609FD}" presName="sibTrans" presStyleCnt="0"/>
      <dgm:spPr/>
    </dgm:pt>
    <dgm:pt modelId="{0DA75121-7371-45CE-8A90-131423093125}" type="pres">
      <dgm:prSet presAssocID="{AED80046-779B-4382-B37F-288F487FB29B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82A2DA-7B6E-42B1-9329-DD3D52E8B641}" type="pres">
      <dgm:prSet presAssocID="{3C9580CF-866D-4E8D-9F34-D6D6A40599E6}" presName="sibTrans" presStyleCnt="0"/>
      <dgm:spPr/>
    </dgm:pt>
    <dgm:pt modelId="{CEFF6347-76A1-4C5A-A040-5A7D09DD09B6}" type="pres">
      <dgm:prSet presAssocID="{C6BEAF8E-8D0C-4E65-8ED4-C0E17FFA41AE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5934D8-FDA5-4A51-9999-E53A71B48916}" type="pres">
      <dgm:prSet presAssocID="{E6076A91-71A7-4D78-B162-A82D8B5FDAF3}" presName="sibTrans" presStyleCnt="0"/>
      <dgm:spPr/>
    </dgm:pt>
    <dgm:pt modelId="{8F4B67D8-76D7-464D-8767-3B52FE1C77E8}" type="pres">
      <dgm:prSet presAssocID="{4099FAE8-503F-4D1D-8C66-7363031C864F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101408-4BBE-4A1C-8C9E-2C8E59431013}" type="presOf" srcId="{8EB07428-25D7-47DD-B722-56AA9B7D80E3}" destId="{B5F1FCE2-1902-4271-AFD4-13F97A1BD738}" srcOrd="0" destOrd="0" presId="urn:microsoft.com/office/officeart/2005/8/layout/default"/>
    <dgm:cxn modelId="{1A9609EB-B4C1-46F4-8C38-CF7C1D06A48A}" srcId="{8EB07428-25D7-47DD-B722-56AA9B7D80E3}" destId="{C6BEAF8E-8D0C-4E65-8ED4-C0E17FFA41AE}" srcOrd="2" destOrd="0" parTransId="{C56EC3E7-792E-419A-9832-BCDB87C13843}" sibTransId="{E6076A91-71A7-4D78-B162-A82D8B5FDAF3}"/>
    <dgm:cxn modelId="{265BF508-0F09-4CDB-9925-EB897A96741C}" type="presOf" srcId="{A3F5ACBD-51FD-4BA8-87A8-AA9A398CEBCB}" destId="{76B72687-DA98-49E0-8940-D7D66AA95EDE}" srcOrd="0" destOrd="0" presId="urn:microsoft.com/office/officeart/2005/8/layout/default"/>
    <dgm:cxn modelId="{6BCF91C7-96F2-4B0A-891E-C52DF79F050E}" srcId="{8EB07428-25D7-47DD-B722-56AA9B7D80E3}" destId="{A3F5ACBD-51FD-4BA8-87A8-AA9A398CEBCB}" srcOrd="0" destOrd="0" parTransId="{4D69F046-AB41-417D-B8FC-B18769E85775}" sibTransId="{4232901C-25B4-4176-AF3A-18A05C5609FD}"/>
    <dgm:cxn modelId="{3DB6C761-908B-4D3B-8AFF-0AB7F74D8C08}" srcId="{8EB07428-25D7-47DD-B722-56AA9B7D80E3}" destId="{AED80046-779B-4382-B37F-288F487FB29B}" srcOrd="1" destOrd="0" parTransId="{9FC4DE95-BAC9-4057-BC8F-A323F01921C0}" sibTransId="{3C9580CF-866D-4E8D-9F34-D6D6A40599E6}"/>
    <dgm:cxn modelId="{6136A795-8007-4B3C-9E92-72C28D539446}" type="presOf" srcId="{C6BEAF8E-8D0C-4E65-8ED4-C0E17FFA41AE}" destId="{CEFF6347-76A1-4C5A-A040-5A7D09DD09B6}" srcOrd="0" destOrd="0" presId="urn:microsoft.com/office/officeart/2005/8/layout/default"/>
    <dgm:cxn modelId="{F46BF3EB-E96C-471D-B10B-7C2BD3BEBB2E}" type="presOf" srcId="{4099FAE8-503F-4D1D-8C66-7363031C864F}" destId="{8F4B67D8-76D7-464D-8767-3B52FE1C77E8}" srcOrd="0" destOrd="0" presId="urn:microsoft.com/office/officeart/2005/8/layout/default"/>
    <dgm:cxn modelId="{24F9F8FA-B150-4C08-97CD-BEF6D86BDD3B}" srcId="{8EB07428-25D7-47DD-B722-56AA9B7D80E3}" destId="{4099FAE8-503F-4D1D-8C66-7363031C864F}" srcOrd="3" destOrd="0" parTransId="{D9FBB3C5-A46D-4067-838F-1591DE65A20B}" sibTransId="{9BD60EFA-5495-41CD-B09B-345F7C5646AE}"/>
    <dgm:cxn modelId="{90179EA9-501E-490A-9A05-257F1F9E4CBA}" type="presOf" srcId="{AED80046-779B-4382-B37F-288F487FB29B}" destId="{0DA75121-7371-45CE-8A90-131423093125}" srcOrd="0" destOrd="0" presId="urn:microsoft.com/office/officeart/2005/8/layout/default"/>
    <dgm:cxn modelId="{8FD4F11B-06B5-43E4-B025-1AEDBC77A0E6}" type="presParOf" srcId="{B5F1FCE2-1902-4271-AFD4-13F97A1BD738}" destId="{76B72687-DA98-49E0-8940-D7D66AA95EDE}" srcOrd="0" destOrd="0" presId="urn:microsoft.com/office/officeart/2005/8/layout/default"/>
    <dgm:cxn modelId="{B873CD84-ACDF-44EB-A81F-AB5ACC8C547B}" type="presParOf" srcId="{B5F1FCE2-1902-4271-AFD4-13F97A1BD738}" destId="{3FFD9771-C0A5-4AB9-B1AC-2B3CBEAFC945}" srcOrd="1" destOrd="0" presId="urn:microsoft.com/office/officeart/2005/8/layout/default"/>
    <dgm:cxn modelId="{83D4777E-CEE4-4DA6-9A9A-FAED5A589056}" type="presParOf" srcId="{B5F1FCE2-1902-4271-AFD4-13F97A1BD738}" destId="{0DA75121-7371-45CE-8A90-131423093125}" srcOrd="2" destOrd="0" presId="urn:microsoft.com/office/officeart/2005/8/layout/default"/>
    <dgm:cxn modelId="{9C688C16-B759-4ECB-B398-913598623215}" type="presParOf" srcId="{B5F1FCE2-1902-4271-AFD4-13F97A1BD738}" destId="{1882A2DA-7B6E-42B1-9329-DD3D52E8B641}" srcOrd="3" destOrd="0" presId="urn:microsoft.com/office/officeart/2005/8/layout/default"/>
    <dgm:cxn modelId="{D8EE77CE-0D7B-44F9-94E1-B9A7B8F0236F}" type="presParOf" srcId="{B5F1FCE2-1902-4271-AFD4-13F97A1BD738}" destId="{CEFF6347-76A1-4C5A-A040-5A7D09DD09B6}" srcOrd="4" destOrd="0" presId="urn:microsoft.com/office/officeart/2005/8/layout/default"/>
    <dgm:cxn modelId="{D6095885-7425-4663-8B2A-BD783DEF2839}" type="presParOf" srcId="{B5F1FCE2-1902-4271-AFD4-13F97A1BD738}" destId="{545934D8-FDA5-4A51-9999-E53A71B48916}" srcOrd="5" destOrd="0" presId="urn:microsoft.com/office/officeart/2005/8/layout/default"/>
    <dgm:cxn modelId="{4585EE0D-DCDA-4C76-9972-3ABBEC3DFB2E}" type="presParOf" srcId="{B5F1FCE2-1902-4271-AFD4-13F97A1BD738}" destId="{8F4B67D8-76D7-464D-8767-3B52FE1C77E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D98640B-9DBC-4BCA-A04E-ADBFF77A4995}" type="doc">
      <dgm:prSet loTypeId="urn:microsoft.com/office/officeart/2008/layout/PictureStrip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191D83E-831D-4556-A49E-08847CF9912B}">
      <dgm:prSet phldrT="[Text]" custT="1"/>
      <dgm:spPr/>
      <dgm:t>
        <a:bodyPr/>
        <a:lstStyle/>
        <a:p>
          <a:r>
            <a:rPr lang="cs-CZ" sz="4000" dirty="0" smtClean="0"/>
            <a:t>Vyjmenuj planety sluneční soustavy.</a:t>
          </a:r>
          <a:endParaRPr lang="cs-CZ" sz="4000" dirty="0"/>
        </a:p>
      </dgm:t>
    </dgm:pt>
    <dgm:pt modelId="{541CA6AC-9448-4C50-87A4-445D443FD530}" type="parTrans" cxnId="{F2E5D28D-AE34-47BF-ACEE-512235B7623C}">
      <dgm:prSet/>
      <dgm:spPr/>
      <dgm:t>
        <a:bodyPr/>
        <a:lstStyle/>
        <a:p>
          <a:endParaRPr lang="cs-CZ"/>
        </a:p>
      </dgm:t>
    </dgm:pt>
    <dgm:pt modelId="{64568558-1D98-4A5E-A0AE-97971361BA62}" type="sibTrans" cxnId="{F2E5D28D-AE34-47BF-ACEE-512235B7623C}">
      <dgm:prSet/>
      <dgm:spPr/>
      <dgm:t>
        <a:bodyPr/>
        <a:lstStyle/>
        <a:p>
          <a:endParaRPr lang="cs-CZ"/>
        </a:p>
      </dgm:t>
    </dgm:pt>
    <dgm:pt modelId="{BE21DA5E-5DD0-4A98-8929-C2AB3A59B104}" type="pres">
      <dgm:prSet presAssocID="{1D98640B-9DBC-4BCA-A04E-ADBFF77A4995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6D2481C-E122-4212-B4A3-9315B63694FA}" type="pres">
      <dgm:prSet presAssocID="{B191D83E-831D-4556-A49E-08847CF9912B}" presName="composite" presStyleCnt="0"/>
      <dgm:spPr/>
    </dgm:pt>
    <dgm:pt modelId="{82BC9FAF-F9A2-442F-AC37-22D358997D48}" type="pres">
      <dgm:prSet presAssocID="{B191D83E-831D-4556-A49E-08847CF9912B}" presName="rect1" presStyleLbl="tr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9ADA32-97E5-48A0-8E67-F707C08B6212}" type="pres">
      <dgm:prSet presAssocID="{B191D83E-831D-4556-A49E-08847CF9912B}" presName="rect2" presStyleLbl="fgImgPlace1" presStyleIdx="0" presStyleCnt="1" custScaleX="113272" custScaleY="7649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</dgm:ptLst>
  <dgm:cxnLst>
    <dgm:cxn modelId="{764011BF-ACC1-4D13-A8B4-134C6D91B264}" type="presOf" srcId="{1D98640B-9DBC-4BCA-A04E-ADBFF77A4995}" destId="{BE21DA5E-5DD0-4A98-8929-C2AB3A59B104}" srcOrd="0" destOrd="0" presId="urn:microsoft.com/office/officeart/2008/layout/PictureStrips"/>
    <dgm:cxn modelId="{F2E5D28D-AE34-47BF-ACEE-512235B7623C}" srcId="{1D98640B-9DBC-4BCA-A04E-ADBFF77A4995}" destId="{B191D83E-831D-4556-A49E-08847CF9912B}" srcOrd="0" destOrd="0" parTransId="{541CA6AC-9448-4C50-87A4-445D443FD530}" sibTransId="{64568558-1D98-4A5E-A0AE-97971361BA62}"/>
    <dgm:cxn modelId="{B7B43373-9567-48BC-B00B-BC05F571046C}" type="presOf" srcId="{B191D83E-831D-4556-A49E-08847CF9912B}" destId="{82BC9FAF-F9A2-442F-AC37-22D358997D48}" srcOrd="0" destOrd="0" presId="urn:microsoft.com/office/officeart/2008/layout/PictureStrips"/>
    <dgm:cxn modelId="{7847287F-7015-41D9-A66D-B43FE6EA15F6}" type="presParOf" srcId="{BE21DA5E-5DD0-4A98-8929-C2AB3A59B104}" destId="{06D2481C-E122-4212-B4A3-9315B63694FA}" srcOrd="0" destOrd="0" presId="urn:microsoft.com/office/officeart/2008/layout/PictureStrips"/>
    <dgm:cxn modelId="{2BA5FCE7-9F57-48BF-A1AD-4ABF4949BC38}" type="presParOf" srcId="{06D2481C-E122-4212-B4A3-9315B63694FA}" destId="{82BC9FAF-F9A2-442F-AC37-22D358997D48}" srcOrd="0" destOrd="0" presId="urn:microsoft.com/office/officeart/2008/layout/PictureStrips"/>
    <dgm:cxn modelId="{DFF0C99D-D55A-4642-90E1-1D8C37276EC2}" type="presParOf" srcId="{06D2481C-E122-4212-B4A3-9315B63694FA}" destId="{8D9ADA32-97E5-48A0-8E67-F707C08B6212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6EF4BE5-CE6E-4823-ABB4-A41E3219880A}" type="doc">
      <dgm:prSet loTypeId="urn:microsoft.com/office/officeart/2005/8/layout/bProcess4" loCatId="process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8215A808-0321-40E5-A29B-8DDE30DE9D20}">
      <dgm:prSet phldrT="[Text]"/>
      <dgm:spPr/>
      <dgm:t>
        <a:bodyPr/>
        <a:lstStyle/>
        <a:p>
          <a:r>
            <a:rPr lang="cs-CZ" dirty="0" smtClean="0"/>
            <a:t>MERKUR</a:t>
          </a:r>
          <a:endParaRPr lang="cs-CZ" dirty="0"/>
        </a:p>
      </dgm:t>
    </dgm:pt>
    <dgm:pt modelId="{09B0E8B7-12D3-43FC-94BB-EA3060099A41}" type="parTrans" cxnId="{135BBF77-E83F-4471-9451-81660C283F87}">
      <dgm:prSet/>
      <dgm:spPr/>
      <dgm:t>
        <a:bodyPr/>
        <a:lstStyle/>
        <a:p>
          <a:endParaRPr lang="cs-CZ"/>
        </a:p>
      </dgm:t>
    </dgm:pt>
    <dgm:pt modelId="{EEB45A97-1A71-4F8C-8BEA-49AA23BD9002}" type="sibTrans" cxnId="{135BBF77-E83F-4471-9451-81660C283F87}">
      <dgm:prSet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06CE6351-F6A9-4ACB-99A4-95B78166178C}">
      <dgm:prSet phldrT="[Text]"/>
      <dgm:spPr/>
      <dgm:t>
        <a:bodyPr/>
        <a:lstStyle/>
        <a:p>
          <a:r>
            <a:rPr lang="cs-CZ" dirty="0" smtClean="0"/>
            <a:t>VENUŠE</a:t>
          </a:r>
          <a:endParaRPr lang="cs-CZ" dirty="0"/>
        </a:p>
      </dgm:t>
    </dgm:pt>
    <dgm:pt modelId="{A664E975-2F25-40E6-9791-3E35BE6D6023}" type="parTrans" cxnId="{D6E2D962-23EF-4742-8B05-45BA0E2BED0A}">
      <dgm:prSet/>
      <dgm:spPr/>
      <dgm:t>
        <a:bodyPr/>
        <a:lstStyle/>
        <a:p>
          <a:endParaRPr lang="cs-CZ"/>
        </a:p>
      </dgm:t>
    </dgm:pt>
    <dgm:pt modelId="{E7F35D49-E5FC-434F-BCB0-E2D2F78DF255}" type="sibTrans" cxnId="{D6E2D962-23EF-4742-8B05-45BA0E2BED0A}">
      <dgm:prSet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FE2BB85B-6008-4D7C-A380-E4C12280B4DC}">
      <dgm:prSet phldrT="[Text]"/>
      <dgm:spPr/>
      <dgm:t>
        <a:bodyPr/>
        <a:lstStyle/>
        <a:p>
          <a:r>
            <a:rPr lang="cs-CZ" dirty="0" smtClean="0"/>
            <a:t>ZEMĚ</a:t>
          </a:r>
          <a:endParaRPr lang="cs-CZ" dirty="0"/>
        </a:p>
      </dgm:t>
    </dgm:pt>
    <dgm:pt modelId="{839E7351-0D40-4D2C-80BD-792195C1BD8F}" type="parTrans" cxnId="{99BE99FD-7B5C-4763-AB9B-97BE9DD69B7E}">
      <dgm:prSet/>
      <dgm:spPr/>
      <dgm:t>
        <a:bodyPr/>
        <a:lstStyle/>
        <a:p>
          <a:endParaRPr lang="cs-CZ"/>
        </a:p>
      </dgm:t>
    </dgm:pt>
    <dgm:pt modelId="{3B8880A4-1102-48BD-8B92-37E2DF53A18F}" type="sibTrans" cxnId="{99BE99FD-7B5C-4763-AB9B-97BE9DD69B7E}">
      <dgm:prSet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8217343A-A6B2-4AF9-B564-61D7FDB2B194}">
      <dgm:prSet phldrT="[Text]"/>
      <dgm:spPr/>
      <dgm:t>
        <a:bodyPr/>
        <a:lstStyle/>
        <a:p>
          <a:r>
            <a:rPr lang="cs-CZ" dirty="0" smtClean="0"/>
            <a:t>MARS</a:t>
          </a:r>
          <a:endParaRPr lang="cs-CZ" dirty="0"/>
        </a:p>
      </dgm:t>
    </dgm:pt>
    <dgm:pt modelId="{5F84D19C-DD8C-4BA7-95BD-07CCBE13703E}" type="parTrans" cxnId="{756E72FB-256E-4B24-A4C7-1C39155CB7FD}">
      <dgm:prSet/>
      <dgm:spPr/>
      <dgm:t>
        <a:bodyPr/>
        <a:lstStyle/>
        <a:p>
          <a:endParaRPr lang="cs-CZ"/>
        </a:p>
      </dgm:t>
    </dgm:pt>
    <dgm:pt modelId="{73A5B32A-FF3E-40F6-9D0F-CD772D08D32F}" type="sibTrans" cxnId="{756E72FB-256E-4B24-A4C7-1C39155CB7FD}">
      <dgm:prSet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C0B0B8F5-454F-44F8-88AF-6392587E6FEF}">
      <dgm:prSet phldrT="[Text]"/>
      <dgm:spPr/>
      <dgm:t>
        <a:bodyPr/>
        <a:lstStyle/>
        <a:p>
          <a:r>
            <a:rPr lang="cs-CZ" dirty="0" smtClean="0"/>
            <a:t>JUPITER</a:t>
          </a:r>
          <a:endParaRPr lang="cs-CZ" dirty="0"/>
        </a:p>
      </dgm:t>
    </dgm:pt>
    <dgm:pt modelId="{30DC5B2A-55F1-4B71-BBBF-889A68BF4A40}" type="parTrans" cxnId="{C58363B7-3AED-43E3-816A-C9B4CAD0C18A}">
      <dgm:prSet/>
      <dgm:spPr/>
      <dgm:t>
        <a:bodyPr/>
        <a:lstStyle/>
        <a:p>
          <a:endParaRPr lang="cs-CZ"/>
        </a:p>
      </dgm:t>
    </dgm:pt>
    <dgm:pt modelId="{3506AB5A-AC2D-4DC3-83C7-BE886AFBD9B9}" type="sibTrans" cxnId="{C58363B7-3AED-43E3-816A-C9B4CAD0C18A}">
      <dgm:prSet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03C25F35-6913-4E83-9353-071D83867E43}">
      <dgm:prSet phldrT="[Text]"/>
      <dgm:spPr/>
      <dgm:t>
        <a:bodyPr/>
        <a:lstStyle/>
        <a:p>
          <a:r>
            <a:rPr lang="cs-CZ" dirty="0" smtClean="0"/>
            <a:t>SATURN</a:t>
          </a:r>
          <a:endParaRPr lang="cs-CZ" dirty="0"/>
        </a:p>
      </dgm:t>
    </dgm:pt>
    <dgm:pt modelId="{B784D52F-ED07-468E-8FB5-05AD96939229}" type="parTrans" cxnId="{E7D969B2-CDAA-480F-9401-CC7A1541641D}">
      <dgm:prSet/>
      <dgm:spPr/>
      <dgm:t>
        <a:bodyPr/>
        <a:lstStyle/>
        <a:p>
          <a:endParaRPr lang="cs-CZ"/>
        </a:p>
      </dgm:t>
    </dgm:pt>
    <dgm:pt modelId="{A9EF4058-A231-4091-AC38-11771EA6EC9F}" type="sibTrans" cxnId="{E7D969B2-CDAA-480F-9401-CC7A1541641D}">
      <dgm:prSet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14AFA27D-26EC-40C7-8C8B-98F2EE5949EE}">
      <dgm:prSet phldrT="[Text]"/>
      <dgm:spPr/>
      <dgm:t>
        <a:bodyPr/>
        <a:lstStyle/>
        <a:p>
          <a:r>
            <a:rPr lang="cs-CZ" dirty="0" smtClean="0"/>
            <a:t>URAN</a:t>
          </a:r>
          <a:endParaRPr lang="cs-CZ" dirty="0"/>
        </a:p>
      </dgm:t>
    </dgm:pt>
    <dgm:pt modelId="{B78015D8-B2B7-468E-96E7-0E41112D6D2E}" type="parTrans" cxnId="{21E8C4BD-36A0-4187-A20E-3FFC01873C2F}">
      <dgm:prSet/>
      <dgm:spPr/>
      <dgm:t>
        <a:bodyPr/>
        <a:lstStyle/>
        <a:p>
          <a:endParaRPr lang="cs-CZ"/>
        </a:p>
      </dgm:t>
    </dgm:pt>
    <dgm:pt modelId="{2786806C-6039-452B-A98C-C9E11F760B98}" type="sibTrans" cxnId="{21E8C4BD-36A0-4187-A20E-3FFC01873C2F}">
      <dgm:prSet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787E80D2-654A-48C9-BB85-620C5D1B9201}">
      <dgm:prSet phldrT="[Text]"/>
      <dgm:spPr/>
      <dgm:t>
        <a:bodyPr/>
        <a:lstStyle/>
        <a:p>
          <a:r>
            <a:rPr lang="cs-CZ" dirty="0" smtClean="0"/>
            <a:t>NEPTUN</a:t>
          </a:r>
          <a:endParaRPr lang="cs-CZ" dirty="0"/>
        </a:p>
      </dgm:t>
    </dgm:pt>
    <dgm:pt modelId="{90501DC0-9ED4-48E9-81F0-724535A6B3B9}" type="parTrans" cxnId="{EF45CE0E-4A1C-43EA-9CDB-8B5D5BAD294D}">
      <dgm:prSet/>
      <dgm:spPr/>
      <dgm:t>
        <a:bodyPr/>
        <a:lstStyle/>
        <a:p>
          <a:endParaRPr lang="cs-CZ"/>
        </a:p>
      </dgm:t>
    </dgm:pt>
    <dgm:pt modelId="{38EDFE09-9035-4CBF-BC88-7C386340A4F9}" type="sibTrans" cxnId="{EF45CE0E-4A1C-43EA-9CDB-8B5D5BAD294D}">
      <dgm:prSet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E34BE241-5B74-4AE3-81A2-2636188F7500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K</a:t>
          </a:r>
          <a:endParaRPr lang="cs-CZ" dirty="0">
            <a:solidFill>
              <a:schemeClr val="bg1"/>
            </a:solidFill>
          </a:endParaRPr>
        </a:p>
      </dgm:t>
    </dgm:pt>
    <dgm:pt modelId="{D5CB187D-7EEA-4D94-9EA4-8F12B7BE8397}" type="parTrans" cxnId="{464DD93C-7DC5-45D9-BE2B-2F73D182FA0D}">
      <dgm:prSet/>
      <dgm:spPr/>
      <dgm:t>
        <a:bodyPr/>
        <a:lstStyle/>
        <a:p>
          <a:endParaRPr lang="cs-CZ"/>
        </a:p>
      </dgm:t>
    </dgm:pt>
    <dgm:pt modelId="{23C43E57-9CD5-45C3-B505-F34EA783D4A4}" type="sibTrans" cxnId="{464DD93C-7DC5-45D9-BE2B-2F73D182FA0D}">
      <dgm:prSet/>
      <dgm:spPr/>
      <dgm:t>
        <a:bodyPr/>
        <a:lstStyle/>
        <a:p>
          <a:endParaRPr lang="cs-CZ"/>
        </a:p>
      </dgm:t>
    </dgm:pt>
    <dgm:pt modelId="{E34223CF-92B1-41B8-B4E0-13411705779E}" type="pres">
      <dgm:prSet presAssocID="{A6EF4BE5-CE6E-4823-ABB4-A41E3219880A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292753F1-475B-46B3-9B16-FCC74632BEEB}" type="pres">
      <dgm:prSet presAssocID="{8215A808-0321-40E5-A29B-8DDE30DE9D20}" presName="compNode" presStyleCnt="0"/>
      <dgm:spPr/>
    </dgm:pt>
    <dgm:pt modelId="{1137F5A2-B06C-4A5F-81BF-44B9CDDA0BCD}" type="pres">
      <dgm:prSet presAssocID="{8215A808-0321-40E5-A29B-8DDE30DE9D20}" presName="dummyConnPt" presStyleCnt="0"/>
      <dgm:spPr/>
    </dgm:pt>
    <dgm:pt modelId="{FF625302-EE5E-4F24-AA8D-AFD97A78166E}" type="pres">
      <dgm:prSet presAssocID="{8215A808-0321-40E5-A29B-8DDE30DE9D2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8394B5-0FF0-467A-81E5-DD1B7F17D9FB}" type="pres">
      <dgm:prSet presAssocID="{EEB45A97-1A71-4F8C-8BEA-49AA23BD9002}" presName="sibTrans" presStyleLbl="bgSibTrans2D1" presStyleIdx="0" presStyleCnt="8"/>
      <dgm:spPr/>
      <dgm:t>
        <a:bodyPr/>
        <a:lstStyle/>
        <a:p>
          <a:endParaRPr lang="cs-CZ"/>
        </a:p>
      </dgm:t>
    </dgm:pt>
    <dgm:pt modelId="{AFD349A7-466C-439E-B0E1-E4F26E3DF9D8}" type="pres">
      <dgm:prSet presAssocID="{06CE6351-F6A9-4ACB-99A4-95B78166178C}" presName="compNode" presStyleCnt="0"/>
      <dgm:spPr/>
    </dgm:pt>
    <dgm:pt modelId="{05785BB8-52AA-4F8A-B32C-E0DC869940BD}" type="pres">
      <dgm:prSet presAssocID="{06CE6351-F6A9-4ACB-99A4-95B78166178C}" presName="dummyConnPt" presStyleCnt="0"/>
      <dgm:spPr/>
    </dgm:pt>
    <dgm:pt modelId="{2B91DBD7-30C6-43A5-9237-00AC5F646DA8}" type="pres">
      <dgm:prSet presAssocID="{06CE6351-F6A9-4ACB-99A4-95B78166178C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6DC9AE-5593-4BC9-BEE7-A8274D9F928C}" type="pres">
      <dgm:prSet presAssocID="{E7F35D49-E5FC-434F-BCB0-E2D2F78DF255}" presName="sibTrans" presStyleLbl="bgSibTrans2D1" presStyleIdx="1" presStyleCnt="8"/>
      <dgm:spPr/>
      <dgm:t>
        <a:bodyPr/>
        <a:lstStyle/>
        <a:p>
          <a:endParaRPr lang="cs-CZ"/>
        </a:p>
      </dgm:t>
    </dgm:pt>
    <dgm:pt modelId="{BC582B25-1F1F-4B4A-91D0-83F7B17E3810}" type="pres">
      <dgm:prSet presAssocID="{FE2BB85B-6008-4D7C-A380-E4C12280B4DC}" presName="compNode" presStyleCnt="0"/>
      <dgm:spPr/>
    </dgm:pt>
    <dgm:pt modelId="{1C4490F9-97FA-4F0E-AD32-E54A3DB5EEA4}" type="pres">
      <dgm:prSet presAssocID="{FE2BB85B-6008-4D7C-A380-E4C12280B4DC}" presName="dummyConnPt" presStyleCnt="0"/>
      <dgm:spPr/>
    </dgm:pt>
    <dgm:pt modelId="{325B7271-082E-47A7-B164-49E2D77CCE3D}" type="pres">
      <dgm:prSet presAssocID="{FE2BB85B-6008-4D7C-A380-E4C12280B4DC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515742-EE57-4282-A5CC-D60C78CFD630}" type="pres">
      <dgm:prSet presAssocID="{3B8880A4-1102-48BD-8B92-37E2DF53A18F}" presName="sibTrans" presStyleLbl="bgSibTrans2D1" presStyleIdx="2" presStyleCnt="8"/>
      <dgm:spPr/>
      <dgm:t>
        <a:bodyPr/>
        <a:lstStyle/>
        <a:p>
          <a:endParaRPr lang="cs-CZ"/>
        </a:p>
      </dgm:t>
    </dgm:pt>
    <dgm:pt modelId="{E3B65405-8D83-4041-93E3-7451067B2EF0}" type="pres">
      <dgm:prSet presAssocID="{8217343A-A6B2-4AF9-B564-61D7FDB2B194}" presName="compNode" presStyleCnt="0"/>
      <dgm:spPr/>
    </dgm:pt>
    <dgm:pt modelId="{9C4C58B1-9F14-4C7E-A2EB-A2D5489DDA57}" type="pres">
      <dgm:prSet presAssocID="{8217343A-A6B2-4AF9-B564-61D7FDB2B194}" presName="dummyConnPt" presStyleCnt="0"/>
      <dgm:spPr/>
    </dgm:pt>
    <dgm:pt modelId="{E57F49EC-C0F1-4DE4-9DBE-32EC8E9FA22D}" type="pres">
      <dgm:prSet presAssocID="{8217343A-A6B2-4AF9-B564-61D7FDB2B194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2417E9-F82F-4C74-989B-7D7A88FF9099}" type="pres">
      <dgm:prSet presAssocID="{73A5B32A-FF3E-40F6-9D0F-CD772D08D32F}" presName="sibTrans" presStyleLbl="bgSibTrans2D1" presStyleIdx="3" presStyleCnt="8"/>
      <dgm:spPr/>
      <dgm:t>
        <a:bodyPr/>
        <a:lstStyle/>
        <a:p>
          <a:endParaRPr lang="cs-CZ"/>
        </a:p>
      </dgm:t>
    </dgm:pt>
    <dgm:pt modelId="{DF05255D-0FB1-404B-9A61-48C18D60E2A9}" type="pres">
      <dgm:prSet presAssocID="{C0B0B8F5-454F-44F8-88AF-6392587E6FEF}" presName="compNode" presStyleCnt="0"/>
      <dgm:spPr/>
    </dgm:pt>
    <dgm:pt modelId="{B7568369-9F0A-4A4F-AB90-8A15E383E6A3}" type="pres">
      <dgm:prSet presAssocID="{C0B0B8F5-454F-44F8-88AF-6392587E6FEF}" presName="dummyConnPt" presStyleCnt="0"/>
      <dgm:spPr/>
    </dgm:pt>
    <dgm:pt modelId="{01C56DBB-50D0-4718-940D-86D910649188}" type="pres">
      <dgm:prSet presAssocID="{C0B0B8F5-454F-44F8-88AF-6392587E6FEF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2E0D99-E30E-49C5-8D5B-2217CE7290CB}" type="pres">
      <dgm:prSet presAssocID="{3506AB5A-AC2D-4DC3-83C7-BE886AFBD9B9}" presName="sibTrans" presStyleLbl="bgSibTrans2D1" presStyleIdx="4" presStyleCnt="8"/>
      <dgm:spPr/>
      <dgm:t>
        <a:bodyPr/>
        <a:lstStyle/>
        <a:p>
          <a:endParaRPr lang="cs-CZ"/>
        </a:p>
      </dgm:t>
    </dgm:pt>
    <dgm:pt modelId="{88A1C232-9449-444B-8692-FB0FADE8DA92}" type="pres">
      <dgm:prSet presAssocID="{03C25F35-6913-4E83-9353-071D83867E43}" presName="compNode" presStyleCnt="0"/>
      <dgm:spPr/>
    </dgm:pt>
    <dgm:pt modelId="{9F8BB0DB-94BE-48E3-9F03-DE56C14EB19E}" type="pres">
      <dgm:prSet presAssocID="{03C25F35-6913-4E83-9353-071D83867E43}" presName="dummyConnPt" presStyleCnt="0"/>
      <dgm:spPr/>
    </dgm:pt>
    <dgm:pt modelId="{39B5845A-23E3-4656-A058-2830735AED56}" type="pres">
      <dgm:prSet presAssocID="{03C25F35-6913-4E83-9353-071D83867E43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A5A17E-6C70-4E69-9FD8-DF62A7168B11}" type="pres">
      <dgm:prSet presAssocID="{A9EF4058-A231-4091-AC38-11771EA6EC9F}" presName="sibTrans" presStyleLbl="bgSibTrans2D1" presStyleIdx="5" presStyleCnt="8"/>
      <dgm:spPr/>
      <dgm:t>
        <a:bodyPr/>
        <a:lstStyle/>
        <a:p>
          <a:endParaRPr lang="cs-CZ"/>
        </a:p>
      </dgm:t>
    </dgm:pt>
    <dgm:pt modelId="{49C9520F-F15E-4661-947A-84585AD6CC2A}" type="pres">
      <dgm:prSet presAssocID="{14AFA27D-26EC-40C7-8C8B-98F2EE5949EE}" presName="compNode" presStyleCnt="0"/>
      <dgm:spPr/>
    </dgm:pt>
    <dgm:pt modelId="{E84B2C36-EBF5-44F6-A397-DE4401B32227}" type="pres">
      <dgm:prSet presAssocID="{14AFA27D-26EC-40C7-8C8B-98F2EE5949EE}" presName="dummyConnPt" presStyleCnt="0"/>
      <dgm:spPr/>
    </dgm:pt>
    <dgm:pt modelId="{8AC117E2-A2C9-4487-AB25-9D7AC1FFBC3D}" type="pres">
      <dgm:prSet presAssocID="{14AFA27D-26EC-40C7-8C8B-98F2EE5949EE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E79E4E-524B-4AA8-A630-87F6C83698F8}" type="pres">
      <dgm:prSet presAssocID="{2786806C-6039-452B-A98C-C9E11F760B98}" presName="sibTrans" presStyleLbl="bgSibTrans2D1" presStyleIdx="6" presStyleCnt="8"/>
      <dgm:spPr/>
      <dgm:t>
        <a:bodyPr/>
        <a:lstStyle/>
        <a:p>
          <a:endParaRPr lang="cs-CZ"/>
        </a:p>
      </dgm:t>
    </dgm:pt>
    <dgm:pt modelId="{FBB7CE4A-EFA1-4D28-BB73-0CC654E3B28A}" type="pres">
      <dgm:prSet presAssocID="{787E80D2-654A-48C9-BB85-620C5D1B9201}" presName="compNode" presStyleCnt="0"/>
      <dgm:spPr/>
    </dgm:pt>
    <dgm:pt modelId="{8910CB5E-FDBF-4C8D-A8FF-CA9986A8C128}" type="pres">
      <dgm:prSet presAssocID="{787E80D2-654A-48C9-BB85-620C5D1B9201}" presName="dummyConnPt" presStyleCnt="0"/>
      <dgm:spPr/>
    </dgm:pt>
    <dgm:pt modelId="{8A781B99-28DA-48EE-9979-E716829E418A}" type="pres">
      <dgm:prSet presAssocID="{787E80D2-654A-48C9-BB85-620C5D1B9201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8148E3-82F8-43E0-91FC-984BDC3E9C95}" type="pres">
      <dgm:prSet presAssocID="{38EDFE09-9035-4CBF-BC88-7C386340A4F9}" presName="sibTrans" presStyleLbl="bgSibTrans2D1" presStyleIdx="7" presStyleCnt="8"/>
      <dgm:spPr/>
      <dgm:t>
        <a:bodyPr/>
        <a:lstStyle/>
        <a:p>
          <a:endParaRPr lang="cs-CZ"/>
        </a:p>
      </dgm:t>
    </dgm:pt>
    <dgm:pt modelId="{0D67410C-E01F-41C1-85F8-5CC5A342D035}" type="pres">
      <dgm:prSet presAssocID="{E34BE241-5B74-4AE3-81A2-2636188F7500}" presName="compNode" presStyleCnt="0"/>
      <dgm:spPr/>
    </dgm:pt>
    <dgm:pt modelId="{20730EEA-8FD3-41DA-8066-164593BF2266}" type="pres">
      <dgm:prSet presAssocID="{E34BE241-5B74-4AE3-81A2-2636188F7500}" presName="dummyConnPt" presStyleCnt="0"/>
      <dgm:spPr/>
    </dgm:pt>
    <dgm:pt modelId="{7B07E144-64DC-4262-8CED-C9B78DD8E3EF}" type="pres">
      <dgm:prSet presAssocID="{E34BE241-5B74-4AE3-81A2-2636188F7500}" presName="node" presStyleLbl="node1" presStyleIdx="8" presStyleCnt="9" custLinFactNeighborX="-5102" custLinFactNeighborY="43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8363B7-3AED-43E3-816A-C9B4CAD0C18A}" srcId="{A6EF4BE5-CE6E-4823-ABB4-A41E3219880A}" destId="{C0B0B8F5-454F-44F8-88AF-6392587E6FEF}" srcOrd="4" destOrd="0" parTransId="{30DC5B2A-55F1-4B71-BBBF-889A68BF4A40}" sibTransId="{3506AB5A-AC2D-4DC3-83C7-BE886AFBD9B9}"/>
    <dgm:cxn modelId="{1BD24F9E-485A-40E0-97F9-E4BA76FD4788}" type="presOf" srcId="{06CE6351-F6A9-4ACB-99A4-95B78166178C}" destId="{2B91DBD7-30C6-43A5-9237-00AC5F646DA8}" srcOrd="0" destOrd="0" presId="urn:microsoft.com/office/officeart/2005/8/layout/bProcess4"/>
    <dgm:cxn modelId="{02332F7F-7E20-462F-9673-0E1D3A56E0F2}" type="presOf" srcId="{14AFA27D-26EC-40C7-8C8B-98F2EE5949EE}" destId="{8AC117E2-A2C9-4487-AB25-9D7AC1FFBC3D}" srcOrd="0" destOrd="0" presId="urn:microsoft.com/office/officeart/2005/8/layout/bProcess4"/>
    <dgm:cxn modelId="{0C1D9582-3E29-49F8-BB58-703ACA19BD4E}" type="presOf" srcId="{8217343A-A6B2-4AF9-B564-61D7FDB2B194}" destId="{E57F49EC-C0F1-4DE4-9DBE-32EC8E9FA22D}" srcOrd="0" destOrd="0" presId="urn:microsoft.com/office/officeart/2005/8/layout/bProcess4"/>
    <dgm:cxn modelId="{72F40267-D84C-4AF6-88DA-6C4C83EF3E26}" type="presOf" srcId="{E7F35D49-E5FC-434F-BCB0-E2D2F78DF255}" destId="{546DC9AE-5593-4BC9-BEE7-A8274D9F928C}" srcOrd="0" destOrd="0" presId="urn:microsoft.com/office/officeart/2005/8/layout/bProcess4"/>
    <dgm:cxn modelId="{EF45CE0E-4A1C-43EA-9CDB-8B5D5BAD294D}" srcId="{A6EF4BE5-CE6E-4823-ABB4-A41E3219880A}" destId="{787E80D2-654A-48C9-BB85-620C5D1B9201}" srcOrd="7" destOrd="0" parTransId="{90501DC0-9ED4-48E9-81F0-724535A6B3B9}" sibTransId="{38EDFE09-9035-4CBF-BC88-7C386340A4F9}"/>
    <dgm:cxn modelId="{21E8C4BD-36A0-4187-A20E-3FFC01873C2F}" srcId="{A6EF4BE5-CE6E-4823-ABB4-A41E3219880A}" destId="{14AFA27D-26EC-40C7-8C8B-98F2EE5949EE}" srcOrd="6" destOrd="0" parTransId="{B78015D8-B2B7-468E-96E7-0E41112D6D2E}" sibTransId="{2786806C-6039-452B-A98C-C9E11F760B98}"/>
    <dgm:cxn modelId="{D6E2D962-23EF-4742-8B05-45BA0E2BED0A}" srcId="{A6EF4BE5-CE6E-4823-ABB4-A41E3219880A}" destId="{06CE6351-F6A9-4ACB-99A4-95B78166178C}" srcOrd="1" destOrd="0" parTransId="{A664E975-2F25-40E6-9791-3E35BE6D6023}" sibTransId="{E7F35D49-E5FC-434F-BCB0-E2D2F78DF255}"/>
    <dgm:cxn modelId="{99BE99FD-7B5C-4763-AB9B-97BE9DD69B7E}" srcId="{A6EF4BE5-CE6E-4823-ABB4-A41E3219880A}" destId="{FE2BB85B-6008-4D7C-A380-E4C12280B4DC}" srcOrd="2" destOrd="0" parTransId="{839E7351-0D40-4D2C-80BD-792195C1BD8F}" sibTransId="{3B8880A4-1102-48BD-8B92-37E2DF53A18F}"/>
    <dgm:cxn modelId="{A5A073DF-2CE9-4668-889D-19C1EA4B748D}" type="presOf" srcId="{03C25F35-6913-4E83-9353-071D83867E43}" destId="{39B5845A-23E3-4656-A058-2830735AED56}" srcOrd="0" destOrd="0" presId="urn:microsoft.com/office/officeart/2005/8/layout/bProcess4"/>
    <dgm:cxn modelId="{3E5DD081-3E36-4523-951E-693B391D59B2}" type="presOf" srcId="{3506AB5A-AC2D-4DC3-83C7-BE886AFBD9B9}" destId="{552E0D99-E30E-49C5-8D5B-2217CE7290CB}" srcOrd="0" destOrd="0" presId="urn:microsoft.com/office/officeart/2005/8/layout/bProcess4"/>
    <dgm:cxn modelId="{91098663-8CCC-454F-94F2-6C689F33AD0C}" type="presOf" srcId="{A6EF4BE5-CE6E-4823-ABB4-A41E3219880A}" destId="{E34223CF-92B1-41B8-B4E0-13411705779E}" srcOrd="0" destOrd="0" presId="urn:microsoft.com/office/officeart/2005/8/layout/bProcess4"/>
    <dgm:cxn modelId="{B70E8728-3342-47DA-ADC4-9F5E8919250F}" type="presOf" srcId="{2786806C-6039-452B-A98C-C9E11F760B98}" destId="{58E79E4E-524B-4AA8-A630-87F6C83698F8}" srcOrd="0" destOrd="0" presId="urn:microsoft.com/office/officeart/2005/8/layout/bProcess4"/>
    <dgm:cxn modelId="{40D601B2-75E3-464F-8DB9-7DD9D93AE4FD}" type="presOf" srcId="{E34BE241-5B74-4AE3-81A2-2636188F7500}" destId="{7B07E144-64DC-4262-8CED-C9B78DD8E3EF}" srcOrd="0" destOrd="0" presId="urn:microsoft.com/office/officeart/2005/8/layout/bProcess4"/>
    <dgm:cxn modelId="{C8D4B0FF-18E0-4203-887C-F624DC05AAE6}" type="presOf" srcId="{A9EF4058-A231-4091-AC38-11771EA6EC9F}" destId="{44A5A17E-6C70-4E69-9FD8-DF62A7168B11}" srcOrd="0" destOrd="0" presId="urn:microsoft.com/office/officeart/2005/8/layout/bProcess4"/>
    <dgm:cxn modelId="{464DD93C-7DC5-45D9-BE2B-2F73D182FA0D}" srcId="{A6EF4BE5-CE6E-4823-ABB4-A41E3219880A}" destId="{E34BE241-5B74-4AE3-81A2-2636188F7500}" srcOrd="8" destOrd="0" parTransId="{D5CB187D-7EEA-4D94-9EA4-8F12B7BE8397}" sibTransId="{23C43E57-9CD5-45C3-B505-F34EA783D4A4}"/>
    <dgm:cxn modelId="{135BBF77-E83F-4471-9451-81660C283F87}" srcId="{A6EF4BE5-CE6E-4823-ABB4-A41E3219880A}" destId="{8215A808-0321-40E5-A29B-8DDE30DE9D20}" srcOrd="0" destOrd="0" parTransId="{09B0E8B7-12D3-43FC-94BB-EA3060099A41}" sibTransId="{EEB45A97-1A71-4F8C-8BEA-49AA23BD9002}"/>
    <dgm:cxn modelId="{73F2D90A-02A8-4A90-AEE6-5BB3CEA30F60}" type="presOf" srcId="{787E80D2-654A-48C9-BB85-620C5D1B9201}" destId="{8A781B99-28DA-48EE-9979-E716829E418A}" srcOrd="0" destOrd="0" presId="urn:microsoft.com/office/officeart/2005/8/layout/bProcess4"/>
    <dgm:cxn modelId="{247F21D3-71F7-4C6B-AE3C-D8A1E800CF99}" type="presOf" srcId="{C0B0B8F5-454F-44F8-88AF-6392587E6FEF}" destId="{01C56DBB-50D0-4718-940D-86D910649188}" srcOrd="0" destOrd="0" presId="urn:microsoft.com/office/officeart/2005/8/layout/bProcess4"/>
    <dgm:cxn modelId="{13077C81-904D-498B-BAB0-F90DA151873A}" type="presOf" srcId="{EEB45A97-1A71-4F8C-8BEA-49AA23BD9002}" destId="{108394B5-0FF0-467A-81E5-DD1B7F17D9FB}" srcOrd="0" destOrd="0" presId="urn:microsoft.com/office/officeart/2005/8/layout/bProcess4"/>
    <dgm:cxn modelId="{756E72FB-256E-4B24-A4C7-1C39155CB7FD}" srcId="{A6EF4BE5-CE6E-4823-ABB4-A41E3219880A}" destId="{8217343A-A6B2-4AF9-B564-61D7FDB2B194}" srcOrd="3" destOrd="0" parTransId="{5F84D19C-DD8C-4BA7-95BD-07CCBE13703E}" sibTransId="{73A5B32A-FF3E-40F6-9D0F-CD772D08D32F}"/>
    <dgm:cxn modelId="{74D726D5-1467-4B6A-AF39-7A886FB2153C}" type="presOf" srcId="{8215A808-0321-40E5-A29B-8DDE30DE9D20}" destId="{FF625302-EE5E-4F24-AA8D-AFD97A78166E}" srcOrd="0" destOrd="0" presId="urn:microsoft.com/office/officeart/2005/8/layout/bProcess4"/>
    <dgm:cxn modelId="{8914E491-56D4-4A5B-8D81-9E323E7CFE75}" type="presOf" srcId="{3B8880A4-1102-48BD-8B92-37E2DF53A18F}" destId="{94515742-EE57-4282-A5CC-D60C78CFD630}" srcOrd="0" destOrd="0" presId="urn:microsoft.com/office/officeart/2005/8/layout/bProcess4"/>
    <dgm:cxn modelId="{52DAF0A7-093A-407A-8E06-9072F028426C}" type="presOf" srcId="{38EDFE09-9035-4CBF-BC88-7C386340A4F9}" destId="{4C8148E3-82F8-43E0-91FC-984BDC3E9C95}" srcOrd="0" destOrd="0" presId="urn:microsoft.com/office/officeart/2005/8/layout/bProcess4"/>
    <dgm:cxn modelId="{E7D969B2-CDAA-480F-9401-CC7A1541641D}" srcId="{A6EF4BE5-CE6E-4823-ABB4-A41E3219880A}" destId="{03C25F35-6913-4E83-9353-071D83867E43}" srcOrd="5" destOrd="0" parTransId="{B784D52F-ED07-468E-8FB5-05AD96939229}" sibTransId="{A9EF4058-A231-4091-AC38-11771EA6EC9F}"/>
    <dgm:cxn modelId="{0B8705A1-9C19-4D7E-83DC-9A44ADDEB6BF}" type="presOf" srcId="{FE2BB85B-6008-4D7C-A380-E4C12280B4DC}" destId="{325B7271-082E-47A7-B164-49E2D77CCE3D}" srcOrd="0" destOrd="0" presId="urn:microsoft.com/office/officeart/2005/8/layout/bProcess4"/>
    <dgm:cxn modelId="{3CFEE18C-A191-4E2D-8AAC-7F2A62635482}" type="presOf" srcId="{73A5B32A-FF3E-40F6-9D0F-CD772D08D32F}" destId="{EA2417E9-F82F-4C74-989B-7D7A88FF9099}" srcOrd="0" destOrd="0" presId="urn:microsoft.com/office/officeart/2005/8/layout/bProcess4"/>
    <dgm:cxn modelId="{07967E6A-2779-44D0-98C3-BCC32C6365F0}" type="presParOf" srcId="{E34223CF-92B1-41B8-B4E0-13411705779E}" destId="{292753F1-475B-46B3-9B16-FCC74632BEEB}" srcOrd="0" destOrd="0" presId="urn:microsoft.com/office/officeart/2005/8/layout/bProcess4"/>
    <dgm:cxn modelId="{CAA1FFFD-665C-4B91-B548-871F3CD919E4}" type="presParOf" srcId="{292753F1-475B-46B3-9B16-FCC74632BEEB}" destId="{1137F5A2-B06C-4A5F-81BF-44B9CDDA0BCD}" srcOrd="0" destOrd="0" presId="urn:microsoft.com/office/officeart/2005/8/layout/bProcess4"/>
    <dgm:cxn modelId="{EC0A5084-3795-4654-9CFE-CBFA2C2C6F3B}" type="presParOf" srcId="{292753F1-475B-46B3-9B16-FCC74632BEEB}" destId="{FF625302-EE5E-4F24-AA8D-AFD97A78166E}" srcOrd="1" destOrd="0" presId="urn:microsoft.com/office/officeart/2005/8/layout/bProcess4"/>
    <dgm:cxn modelId="{58FEF185-0AC3-4BCC-B08F-A5E71A41CCF3}" type="presParOf" srcId="{E34223CF-92B1-41B8-B4E0-13411705779E}" destId="{108394B5-0FF0-467A-81E5-DD1B7F17D9FB}" srcOrd="1" destOrd="0" presId="urn:microsoft.com/office/officeart/2005/8/layout/bProcess4"/>
    <dgm:cxn modelId="{54B56B4F-C28E-4DD2-8581-81B52CBA0ED8}" type="presParOf" srcId="{E34223CF-92B1-41B8-B4E0-13411705779E}" destId="{AFD349A7-466C-439E-B0E1-E4F26E3DF9D8}" srcOrd="2" destOrd="0" presId="urn:microsoft.com/office/officeart/2005/8/layout/bProcess4"/>
    <dgm:cxn modelId="{4BE1C256-183A-4320-B839-4415861F0761}" type="presParOf" srcId="{AFD349A7-466C-439E-B0E1-E4F26E3DF9D8}" destId="{05785BB8-52AA-4F8A-B32C-E0DC869940BD}" srcOrd="0" destOrd="0" presId="urn:microsoft.com/office/officeart/2005/8/layout/bProcess4"/>
    <dgm:cxn modelId="{1BF14A01-83DB-4117-A9B2-5ECF98CB05BE}" type="presParOf" srcId="{AFD349A7-466C-439E-B0E1-E4F26E3DF9D8}" destId="{2B91DBD7-30C6-43A5-9237-00AC5F646DA8}" srcOrd="1" destOrd="0" presId="urn:microsoft.com/office/officeart/2005/8/layout/bProcess4"/>
    <dgm:cxn modelId="{C2DB4991-C0A6-479B-8E77-DB4FF453BC8C}" type="presParOf" srcId="{E34223CF-92B1-41B8-B4E0-13411705779E}" destId="{546DC9AE-5593-4BC9-BEE7-A8274D9F928C}" srcOrd="3" destOrd="0" presId="urn:microsoft.com/office/officeart/2005/8/layout/bProcess4"/>
    <dgm:cxn modelId="{6706623A-6847-4B6B-98FB-F469C202804E}" type="presParOf" srcId="{E34223CF-92B1-41B8-B4E0-13411705779E}" destId="{BC582B25-1F1F-4B4A-91D0-83F7B17E3810}" srcOrd="4" destOrd="0" presId="urn:microsoft.com/office/officeart/2005/8/layout/bProcess4"/>
    <dgm:cxn modelId="{8BD56C11-2D82-4366-88B6-D5087204818A}" type="presParOf" srcId="{BC582B25-1F1F-4B4A-91D0-83F7B17E3810}" destId="{1C4490F9-97FA-4F0E-AD32-E54A3DB5EEA4}" srcOrd="0" destOrd="0" presId="urn:microsoft.com/office/officeart/2005/8/layout/bProcess4"/>
    <dgm:cxn modelId="{F70325FA-1F17-4679-BD6D-E77C307310B5}" type="presParOf" srcId="{BC582B25-1F1F-4B4A-91D0-83F7B17E3810}" destId="{325B7271-082E-47A7-B164-49E2D77CCE3D}" srcOrd="1" destOrd="0" presId="urn:microsoft.com/office/officeart/2005/8/layout/bProcess4"/>
    <dgm:cxn modelId="{F93B40F4-8600-4516-A294-66FC7E73AE19}" type="presParOf" srcId="{E34223CF-92B1-41B8-B4E0-13411705779E}" destId="{94515742-EE57-4282-A5CC-D60C78CFD630}" srcOrd="5" destOrd="0" presId="urn:microsoft.com/office/officeart/2005/8/layout/bProcess4"/>
    <dgm:cxn modelId="{B5BE4BE6-993D-4D34-AA0A-DA629D2EDC51}" type="presParOf" srcId="{E34223CF-92B1-41B8-B4E0-13411705779E}" destId="{E3B65405-8D83-4041-93E3-7451067B2EF0}" srcOrd="6" destOrd="0" presId="urn:microsoft.com/office/officeart/2005/8/layout/bProcess4"/>
    <dgm:cxn modelId="{50781D89-89FD-4B0E-B047-D0B21F37F7BD}" type="presParOf" srcId="{E3B65405-8D83-4041-93E3-7451067B2EF0}" destId="{9C4C58B1-9F14-4C7E-A2EB-A2D5489DDA57}" srcOrd="0" destOrd="0" presId="urn:microsoft.com/office/officeart/2005/8/layout/bProcess4"/>
    <dgm:cxn modelId="{8B70192F-C865-4BF3-98E4-287B32610156}" type="presParOf" srcId="{E3B65405-8D83-4041-93E3-7451067B2EF0}" destId="{E57F49EC-C0F1-4DE4-9DBE-32EC8E9FA22D}" srcOrd="1" destOrd="0" presId="urn:microsoft.com/office/officeart/2005/8/layout/bProcess4"/>
    <dgm:cxn modelId="{ACE107B8-E212-42F2-A880-CD24FF0AA33E}" type="presParOf" srcId="{E34223CF-92B1-41B8-B4E0-13411705779E}" destId="{EA2417E9-F82F-4C74-989B-7D7A88FF9099}" srcOrd="7" destOrd="0" presId="urn:microsoft.com/office/officeart/2005/8/layout/bProcess4"/>
    <dgm:cxn modelId="{56349AD4-A876-48A0-ADB1-B83F834DD30E}" type="presParOf" srcId="{E34223CF-92B1-41B8-B4E0-13411705779E}" destId="{DF05255D-0FB1-404B-9A61-48C18D60E2A9}" srcOrd="8" destOrd="0" presId="urn:microsoft.com/office/officeart/2005/8/layout/bProcess4"/>
    <dgm:cxn modelId="{1E97803D-FE18-4F45-BF7D-30A109D9777B}" type="presParOf" srcId="{DF05255D-0FB1-404B-9A61-48C18D60E2A9}" destId="{B7568369-9F0A-4A4F-AB90-8A15E383E6A3}" srcOrd="0" destOrd="0" presId="urn:microsoft.com/office/officeart/2005/8/layout/bProcess4"/>
    <dgm:cxn modelId="{BCCDE1F1-630C-4419-AE9F-785C8E7947B4}" type="presParOf" srcId="{DF05255D-0FB1-404B-9A61-48C18D60E2A9}" destId="{01C56DBB-50D0-4718-940D-86D910649188}" srcOrd="1" destOrd="0" presId="urn:microsoft.com/office/officeart/2005/8/layout/bProcess4"/>
    <dgm:cxn modelId="{1C6118A4-E86C-4564-ABE7-281A97B773D5}" type="presParOf" srcId="{E34223CF-92B1-41B8-B4E0-13411705779E}" destId="{552E0D99-E30E-49C5-8D5B-2217CE7290CB}" srcOrd="9" destOrd="0" presId="urn:microsoft.com/office/officeart/2005/8/layout/bProcess4"/>
    <dgm:cxn modelId="{6A64C936-CD8F-42F7-B833-F219D5AAB647}" type="presParOf" srcId="{E34223CF-92B1-41B8-B4E0-13411705779E}" destId="{88A1C232-9449-444B-8692-FB0FADE8DA92}" srcOrd="10" destOrd="0" presId="urn:microsoft.com/office/officeart/2005/8/layout/bProcess4"/>
    <dgm:cxn modelId="{25FC1EE5-8DA9-4558-B695-8FCA10EB7127}" type="presParOf" srcId="{88A1C232-9449-444B-8692-FB0FADE8DA92}" destId="{9F8BB0DB-94BE-48E3-9F03-DE56C14EB19E}" srcOrd="0" destOrd="0" presId="urn:microsoft.com/office/officeart/2005/8/layout/bProcess4"/>
    <dgm:cxn modelId="{05AD303E-0EC4-4D54-A441-CC32F1955481}" type="presParOf" srcId="{88A1C232-9449-444B-8692-FB0FADE8DA92}" destId="{39B5845A-23E3-4656-A058-2830735AED56}" srcOrd="1" destOrd="0" presId="urn:microsoft.com/office/officeart/2005/8/layout/bProcess4"/>
    <dgm:cxn modelId="{EA772794-11B0-4A46-A7A7-D1FA4491D7F6}" type="presParOf" srcId="{E34223CF-92B1-41B8-B4E0-13411705779E}" destId="{44A5A17E-6C70-4E69-9FD8-DF62A7168B11}" srcOrd="11" destOrd="0" presId="urn:microsoft.com/office/officeart/2005/8/layout/bProcess4"/>
    <dgm:cxn modelId="{78C72CD9-5CEA-41F7-B43E-F953CC6F1BD9}" type="presParOf" srcId="{E34223CF-92B1-41B8-B4E0-13411705779E}" destId="{49C9520F-F15E-4661-947A-84585AD6CC2A}" srcOrd="12" destOrd="0" presId="urn:microsoft.com/office/officeart/2005/8/layout/bProcess4"/>
    <dgm:cxn modelId="{80F77A95-925C-4619-9FCD-73B173E75F01}" type="presParOf" srcId="{49C9520F-F15E-4661-947A-84585AD6CC2A}" destId="{E84B2C36-EBF5-44F6-A397-DE4401B32227}" srcOrd="0" destOrd="0" presId="urn:microsoft.com/office/officeart/2005/8/layout/bProcess4"/>
    <dgm:cxn modelId="{C46ABFAC-4397-48EB-A468-971D7A842785}" type="presParOf" srcId="{49C9520F-F15E-4661-947A-84585AD6CC2A}" destId="{8AC117E2-A2C9-4487-AB25-9D7AC1FFBC3D}" srcOrd="1" destOrd="0" presId="urn:microsoft.com/office/officeart/2005/8/layout/bProcess4"/>
    <dgm:cxn modelId="{0994F133-47C8-4949-8D82-806C38DAED2A}" type="presParOf" srcId="{E34223CF-92B1-41B8-B4E0-13411705779E}" destId="{58E79E4E-524B-4AA8-A630-87F6C83698F8}" srcOrd="13" destOrd="0" presId="urn:microsoft.com/office/officeart/2005/8/layout/bProcess4"/>
    <dgm:cxn modelId="{745BAEE5-F33B-46E4-A32A-605994DF3576}" type="presParOf" srcId="{E34223CF-92B1-41B8-B4E0-13411705779E}" destId="{FBB7CE4A-EFA1-4D28-BB73-0CC654E3B28A}" srcOrd="14" destOrd="0" presId="urn:microsoft.com/office/officeart/2005/8/layout/bProcess4"/>
    <dgm:cxn modelId="{64B70202-0619-4A61-917D-F500535A8822}" type="presParOf" srcId="{FBB7CE4A-EFA1-4D28-BB73-0CC654E3B28A}" destId="{8910CB5E-FDBF-4C8D-A8FF-CA9986A8C128}" srcOrd="0" destOrd="0" presId="urn:microsoft.com/office/officeart/2005/8/layout/bProcess4"/>
    <dgm:cxn modelId="{AE4FE04D-D75F-4F55-9A22-30D169EDF165}" type="presParOf" srcId="{FBB7CE4A-EFA1-4D28-BB73-0CC654E3B28A}" destId="{8A781B99-28DA-48EE-9979-E716829E418A}" srcOrd="1" destOrd="0" presId="urn:microsoft.com/office/officeart/2005/8/layout/bProcess4"/>
    <dgm:cxn modelId="{C03DB3C9-1837-462F-A3A4-5EFE92CB9AE9}" type="presParOf" srcId="{E34223CF-92B1-41B8-B4E0-13411705779E}" destId="{4C8148E3-82F8-43E0-91FC-984BDC3E9C95}" srcOrd="15" destOrd="0" presId="urn:microsoft.com/office/officeart/2005/8/layout/bProcess4"/>
    <dgm:cxn modelId="{957EFF01-8E38-473E-9250-AA08F74F8741}" type="presParOf" srcId="{E34223CF-92B1-41B8-B4E0-13411705779E}" destId="{0D67410C-E01F-41C1-85F8-5CC5A342D035}" srcOrd="16" destOrd="0" presId="urn:microsoft.com/office/officeart/2005/8/layout/bProcess4"/>
    <dgm:cxn modelId="{FFA37860-C04C-4AEF-8A74-BA5577B7E8C0}" type="presParOf" srcId="{0D67410C-E01F-41C1-85F8-5CC5A342D035}" destId="{20730EEA-8FD3-41DA-8066-164593BF2266}" srcOrd="0" destOrd="0" presId="urn:microsoft.com/office/officeart/2005/8/layout/bProcess4"/>
    <dgm:cxn modelId="{9A6E9C56-64E9-4676-9C74-08AB0B9E3F2F}" type="presParOf" srcId="{0D67410C-E01F-41C1-85F8-5CC5A342D035}" destId="{7B07E144-64DC-4262-8CED-C9B78DD8E3EF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396EA-45EC-40C8-B43E-2EE339DD1B0F}">
      <dsp:nvSpPr>
        <dsp:cNvPr id="0" name=""/>
        <dsp:cNvSpPr/>
      </dsp:nvSpPr>
      <dsp:spPr>
        <a:xfrm>
          <a:off x="0" y="46401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E07C0F-DF7D-4E54-ADC8-6044B1CB97A8}">
      <dsp:nvSpPr>
        <dsp:cNvPr id="0" name=""/>
        <dsp:cNvSpPr/>
      </dsp:nvSpPr>
      <dsp:spPr>
        <a:xfrm>
          <a:off x="304800" y="6459"/>
          <a:ext cx="5683697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>
              <a:solidFill>
                <a:schemeClr val="tx1"/>
              </a:solidFill>
            </a:rPr>
            <a:t>1. Napiš tři živé přírodniny.</a:t>
          </a:r>
          <a:endParaRPr lang="cs-CZ" sz="3100" kern="1200" dirty="0"/>
        </a:p>
      </dsp:txBody>
      <dsp:txXfrm>
        <a:off x="349472" y="51131"/>
        <a:ext cx="5594353" cy="825776"/>
      </dsp:txXfrm>
    </dsp:sp>
    <dsp:sp modelId="{E8C32F30-91F0-49E5-B8B5-8F674D3EA7AC}">
      <dsp:nvSpPr>
        <dsp:cNvPr id="0" name=""/>
        <dsp:cNvSpPr/>
      </dsp:nvSpPr>
      <dsp:spPr>
        <a:xfrm>
          <a:off x="0" y="187017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1D29C9-BF5E-470E-8212-6115833A0DB6}">
      <dsp:nvSpPr>
        <dsp:cNvPr id="0" name=""/>
        <dsp:cNvSpPr/>
      </dsp:nvSpPr>
      <dsp:spPr>
        <a:xfrm>
          <a:off x="304800" y="1412619"/>
          <a:ext cx="5633173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>
              <a:solidFill>
                <a:schemeClr val="tx1"/>
              </a:solidFill>
            </a:rPr>
            <a:t>2. Napiš tři </a:t>
          </a:r>
          <a:r>
            <a:rPr lang="cs-CZ" sz="3100" kern="1200" smtClean="0">
              <a:solidFill>
                <a:schemeClr val="tx1"/>
              </a:solidFill>
            </a:rPr>
            <a:t>neživé přírodniny.</a:t>
          </a:r>
          <a:endParaRPr lang="cs-CZ" sz="3100" kern="1200" dirty="0"/>
        </a:p>
      </dsp:txBody>
      <dsp:txXfrm>
        <a:off x="349472" y="1457291"/>
        <a:ext cx="5543829" cy="825776"/>
      </dsp:txXfrm>
    </dsp:sp>
    <dsp:sp modelId="{5B16E9D4-4FF4-4299-AD89-F3F30DC7AFF4}">
      <dsp:nvSpPr>
        <dsp:cNvPr id="0" name=""/>
        <dsp:cNvSpPr/>
      </dsp:nvSpPr>
      <dsp:spPr>
        <a:xfrm>
          <a:off x="0" y="3276340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118167-147B-43EA-9CE3-BFBDE2DF941F}">
      <dsp:nvSpPr>
        <dsp:cNvPr id="0" name=""/>
        <dsp:cNvSpPr/>
      </dsp:nvSpPr>
      <dsp:spPr>
        <a:xfrm>
          <a:off x="304800" y="2818780"/>
          <a:ext cx="5633173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>
              <a:solidFill>
                <a:schemeClr val="tx1"/>
              </a:solidFill>
            </a:rPr>
            <a:t>3. Napiš tři lidské výtvory.</a:t>
          </a:r>
          <a:endParaRPr lang="cs-CZ" sz="3100" kern="1200" dirty="0">
            <a:solidFill>
              <a:schemeClr val="tx1"/>
            </a:solidFill>
          </a:endParaRPr>
        </a:p>
      </dsp:txBody>
      <dsp:txXfrm>
        <a:off x="349472" y="2863452"/>
        <a:ext cx="5543829" cy="8257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78EB4C-814D-4572-8B41-AB76F7B4D6AD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5CD302-F21A-46C0-B35A-0F040A4864EC}">
      <dsp:nvSpPr>
        <dsp:cNvPr id="0" name=""/>
        <dsp:cNvSpPr/>
      </dsp:nvSpPr>
      <dsp:spPr>
        <a:xfrm>
          <a:off x="0" y="1219199"/>
          <a:ext cx="1828800" cy="162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300" kern="1200"/>
        </a:p>
      </dsp:txBody>
      <dsp:txXfrm>
        <a:off x="79355" y="1298554"/>
        <a:ext cx="1670090" cy="1466890"/>
      </dsp:txXfrm>
    </dsp:sp>
    <dsp:sp modelId="{FA623AB6-FD3A-4D15-8D78-5508C2EC600F}">
      <dsp:nvSpPr>
        <dsp:cNvPr id="0" name=""/>
        <dsp:cNvSpPr/>
      </dsp:nvSpPr>
      <dsp:spPr>
        <a:xfrm>
          <a:off x="2133600" y="1219199"/>
          <a:ext cx="1828800" cy="162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300" kern="1200"/>
        </a:p>
      </dsp:txBody>
      <dsp:txXfrm>
        <a:off x="2212955" y="1298554"/>
        <a:ext cx="1670090" cy="1466890"/>
      </dsp:txXfrm>
    </dsp:sp>
    <dsp:sp modelId="{4084BD9E-CFE8-49EE-A61E-638C9447D748}">
      <dsp:nvSpPr>
        <dsp:cNvPr id="0" name=""/>
        <dsp:cNvSpPr/>
      </dsp:nvSpPr>
      <dsp:spPr>
        <a:xfrm>
          <a:off x="4267200" y="1219199"/>
          <a:ext cx="1828800" cy="162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300" kern="1200"/>
        </a:p>
      </dsp:txBody>
      <dsp:txXfrm>
        <a:off x="4346555" y="1298554"/>
        <a:ext cx="1670090" cy="14668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6511A-0970-4266-9964-8E9974162FA1}">
      <dsp:nvSpPr>
        <dsp:cNvPr id="0" name=""/>
        <dsp:cNvSpPr/>
      </dsp:nvSpPr>
      <dsp:spPr>
        <a:xfrm>
          <a:off x="0" y="169663"/>
          <a:ext cx="6096000" cy="540544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DOPLŇ</a:t>
          </a:r>
          <a:endParaRPr lang="cs-CZ" sz="2600" kern="1200" dirty="0"/>
        </a:p>
      </dsp:txBody>
      <dsp:txXfrm>
        <a:off x="0" y="169663"/>
        <a:ext cx="6096000" cy="540544"/>
      </dsp:txXfrm>
    </dsp:sp>
    <dsp:sp modelId="{5CED3335-AE49-4D83-9D66-120F55D3C5D4}">
      <dsp:nvSpPr>
        <dsp:cNvPr id="0" name=""/>
        <dsp:cNvSpPr/>
      </dsp:nvSpPr>
      <dsp:spPr>
        <a:xfrm>
          <a:off x="2976" y="1049536"/>
          <a:ext cx="2030015" cy="25603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PŘÍRODNINA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OVCE</a:t>
          </a:r>
          <a:endParaRPr lang="cs-CZ" sz="3600" kern="1200" dirty="0"/>
        </a:p>
      </dsp:txBody>
      <dsp:txXfrm>
        <a:off x="2976" y="1049536"/>
        <a:ext cx="2030015" cy="2560320"/>
      </dsp:txXfrm>
    </dsp:sp>
    <dsp:sp modelId="{763456E8-EC21-4822-AA77-F7FC88975C3F}">
      <dsp:nvSpPr>
        <dsp:cNvPr id="0" name=""/>
        <dsp:cNvSpPr/>
      </dsp:nvSpPr>
      <dsp:spPr>
        <a:xfrm>
          <a:off x="2032992" y="1049536"/>
          <a:ext cx="2030015" cy="25603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SUROVINA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" action="ppaction://hlinksldjump"/>
            </a:rPr>
            <a:t>?</a:t>
          </a:r>
          <a:endParaRPr lang="cs-CZ" sz="3600" kern="1200" dirty="0"/>
        </a:p>
      </dsp:txBody>
      <dsp:txXfrm>
        <a:off x="2032992" y="1049536"/>
        <a:ext cx="2030015" cy="2560320"/>
      </dsp:txXfrm>
    </dsp:sp>
    <dsp:sp modelId="{D7068C90-7E36-4BA8-A529-481535B1EFDF}">
      <dsp:nvSpPr>
        <dsp:cNvPr id="0" name=""/>
        <dsp:cNvSpPr/>
      </dsp:nvSpPr>
      <dsp:spPr>
        <a:xfrm>
          <a:off x="4063007" y="1049536"/>
          <a:ext cx="2030015" cy="25603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VÝROBEK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SVETR</a:t>
          </a:r>
          <a:endParaRPr lang="cs-CZ" sz="3600" kern="1200" dirty="0"/>
        </a:p>
      </dsp:txBody>
      <dsp:txXfrm>
        <a:off x="4063007" y="1049536"/>
        <a:ext cx="2030015" cy="2560320"/>
      </dsp:txXfrm>
    </dsp:sp>
    <dsp:sp modelId="{B411CB4C-A88E-42C9-BAF4-3F1D0AFE2F45}">
      <dsp:nvSpPr>
        <dsp:cNvPr id="0" name=""/>
        <dsp:cNvSpPr/>
      </dsp:nvSpPr>
      <dsp:spPr>
        <a:xfrm>
          <a:off x="0" y="3609856"/>
          <a:ext cx="6096000" cy="28448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B179EF-C038-4EA8-A8FA-130CE3B13EEC}">
      <dsp:nvSpPr>
        <dsp:cNvPr id="0" name=""/>
        <dsp:cNvSpPr/>
      </dsp:nvSpPr>
      <dsp:spPr>
        <a:xfrm>
          <a:off x="243839" y="1249680"/>
          <a:ext cx="5852160" cy="1828800"/>
        </a:xfrm>
        <a:prstGeom prst="rect">
          <a:avLst/>
        </a:prstGeom>
        <a:solidFill>
          <a:schemeClr val="accent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707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  OVČÍ VLNA</a:t>
          </a:r>
          <a:endParaRPr lang="cs-CZ" sz="5800" kern="1200" dirty="0"/>
        </a:p>
      </dsp:txBody>
      <dsp:txXfrm>
        <a:off x="243839" y="1249680"/>
        <a:ext cx="5852160" cy="1828800"/>
      </dsp:txXfrm>
    </dsp:sp>
    <dsp:sp modelId="{647112E0-0572-4EF7-BEE0-7BD3218567F5}">
      <dsp:nvSpPr>
        <dsp:cNvPr id="0" name=""/>
        <dsp:cNvSpPr/>
      </dsp:nvSpPr>
      <dsp:spPr>
        <a:xfrm>
          <a:off x="0" y="985519"/>
          <a:ext cx="1280160" cy="1920240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78EB4C-814D-4572-8B41-AB76F7B4D6AD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5CD302-F21A-46C0-B35A-0F040A4864EC}">
      <dsp:nvSpPr>
        <dsp:cNvPr id="0" name=""/>
        <dsp:cNvSpPr/>
      </dsp:nvSpPr>
      <dsp:spPr>
        <a:xfrm>
          <a:off x="0" y="1219199"/>
          <a:ext cx="1828800" cy="162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300" kern="1200"/>
        </a:p>
      </dsp:txBody>
      <dsp:txXfrm>
        <a:off x="79355" y="1298554"/>
        <a:ext cx="1670090" cy="1466890"/>
      </dsp:txXfrm>
    </dsp:sp>
    <dsp:sp modelId="{FA623AB6-FD3A-4D15-8D78-5508C2EC600F}">
      <dsp:nvSpPr>
        <dsp:cNvPr id="0" name=""/>
        <dsp:cNvSpPr/>
      </dsp:nvSpPr>
      <dsp:spPr>
        <a:xfrm>
          <a:off x="2133600" y="1219199"/>
          <a:ext cx="1828800" cy="162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300" kern="1200"/>
        </a:p>
      </dsp:txBody>
      <dsp:txXfrm>
        <a:off x="2212955" y="1298554"/>
        <a:ext cx="1670090" cy="1466890"/>
      </dsp:txXfrm>
    </dsp:sp>
    <dsp:sp modelId="{4084BD9E-CFE8-49EE-A61E-638C9447D748}">
      <dsp:nvSpPr>
        <dsp:cNvPr id="0" name=""/>
        <dsp:cNvSpPr/>
      </dsp:nvSpPr>
      <dsp:spPr>
        <a:xfrm>
          <a:off x="4267200" y="1219199"/>
          <a:ext cx="1828800" cy="162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300" kern="1200"/>
        </a:p>
      </dsp:txBody>
      <dsp:txXfrm>
        <a:off x="4346555" y="1298554"/>
        <a:ext cx="1670090" cy="146689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6511A-0970-4266-9964-8E9974162FA1}">
      <dsp:nvSpPr>
        <dsp:cNvPr id="0" name=""/>
        <dsp:cNvSpPr/>
      </dsp:nvSpPr>
      <dsp:spPr>
        <a:xfrm>
          <a:off x="0" y="169663"/>
          <a:ext cx="6096000" cy="540544"/>
        </a:xfrm>
        <a:prstGeom prst="rect">
          <a:avLst/>
        </a:prstGeom>
        <a:solidFill>
          <a:schemeClr val="accent4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DOPLŇ</a:t>
          </a:r>
          <a:endParaRPr lang="cs-CZ" sz="2600" kern="1200" dirty="0"/>
        </a:p>
      </dsp:txBody>
      <dsp:txXfrm>
        <a:off x="0" y="169663"/>
        <a:ext cx="6096000" cy="540544"/>
      </dsp:txXfrm>
    </dsp:sp>
    <dsp:sp modelId="{5CED3335-AE49-4D83-9D66-120F55D3C5D4}">
      <dsp:nvSpPr>
        <dsp:cNvPr id="0" name=""/>
        <dsp:cNvSpPr/>
      </dsp:nvSpPr>
      <dsp:spPr>
        <a:xfrm>
          <a:off x="2976" y="1049536"/>
          <a:ext cx="2030015" cy="2560320"/>
        </a:xfrm>
        <a:prstGeom prst="rect">
          <a:avLst/>
        </a:prstGeom>
        <a:solidFill>
          <a:schemeClr val="accent4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PŘÍRODNINA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bg1"/>
              </a:solidFill>
              <a:hlinkClick xmlns:r="http://schemas.openxmlformats.org/officeDocument/2006/relationships" r:id="" action="ppaction://hlinksldjump"/>
            </a:rPr>
            <a:t>?</a:t>
          </a:r>
          <a:endParaRPr lang="cs-CZ" sz="3600" kern="1200" dirty="0" smtClean="0">
            <a:solidFill>
              <a:schemeClr val="bg1"/>
            </a:solidFill>
          </a:endParaRPr>
        </a:p>
      </dsp:txBody>
      <dsp:txXfrm>
        <a:off x="2976" y="1049536"/>
        <a:ext cx="2030015" cy="2560320"/>
      </dsp:txXfrm>
    </dsp:sp>
    <dsp:sp modelId="{309E822A-E980-4749-8691-095BCB70A45B}">
      <dsp:nvSpPr>
        <dsp:cNvPr id="0" name=""/>
        <dsp:cNvSpPr/>
      </dsp:nvSpPr>
      <dsp:spPr>
        <a:xfrm>
          <a:off x="2032992" y="1049536"/>
          <a:ext cx="2030015" cy="2560320"/>
        </a:xfrm>
        <a:prstGeom prst="rect">
          <a:avLst/>
        </a:prstGeom>
        <a:solidFill>
          <a:schemeClr val="accent4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SUROVINA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bg1"/>
              </a:solidFill>
            </a:rPr>
            <a:t>DŘEVO</a:t>
          </a:r>
        </a:p>
      </dsp:txBody>
      <dsp:txXfrm>
        <a:off x="2032992" y="1049536"/>
        <a:ext cx="2030015" cy="2560320"/>
      </dsp:txXfrm>
    </dsp:sp>
    <dsp:sp modelId="{D7068C90-7E36-4BA8-A529-481535B1EFDF}">
      <dsp:nvSpPr>
        <dsp:cNvPr id="0" name=""/>
        <dsp:cNvSpPr/>
      </dsp:nvSpPr>
      <dsp:spPr>
        <a:xfrm>
          <a:off x="4063007" y="1049536"/>
          <a:ext cx="2030015" cy="2560320"/>
        </a:xfrm>
        <a:prstGeom prst="rect">
          <a:avLst/>
        </a:prstGeom>
        <a:solidFill>
          <a:schemeClr val="accent4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VÝROBEK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STŮL</a:t>
          </a:r>
          <a:endParaRPr lang="cs-CZ" sz="3600" kern="1200" dirty="0"/>
        </a:p>
      </dsp:txBody>
      <dsp:txXfrm>
        <a:off x="4063007" y="1049536"/>
        <a:ext cx="2030015" cy="2560320"/>
      </dsp:txXfrm>
    </dsp:sp>
    <dsp:sp modelId="{B411CB4C-A88E-42C9-BAF4-3F1D0AFE2F45}">
      <dsp:nvSpPr>
        <dsp:cNvPr id="0" name=""/>
        <dsp:cNvSpPr/>
      </dsp:nvSpPr>
      <dsp:spPr>
        <a:xfrm>
          <a:off x="0" y="3609856"/>
          <a:ext cx="6096000" cy="284480"/>
        </a:xfrm>
        <a:prstGeom prst="rect">
          <a:avLst/>
        </a:prstGeom>
        <a:solidFill>
          <a:schemeClr val="accent4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B04EE1-EF0C-4E65-89E9-DDBF54FA3E10}">
      <dsp:nvSpPr>
        <dsp:cNvPr id="0" name=""/>
        <dsp:cNvSpPr/>
      </dsp:nvSpPr>
      <dsp:spPr>
        <a:xfrm>
          <a:off x="243839" y="1249680"/>
          <a:ext cx="5852160" cy="1828800"/>
        </a:xfrm>
        <a:prstGeom prst="rect">
          <a:avLst/>
        </a:prstGeom>
        <a:solidFill>
          <a:schemeClr val="accent4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707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STROM</a:t>
          </a:r>
          <a:endParaRPr lang="cs-CZ" sz="6500" kern="1200" dirty="0"/>
        </a:p>
      </dsp:txBody>
      <dsp:txXfrm>
        <a:off x="243839" y="1249680"/>
        <a:ext cx="5852160" cy="1828800"/>
      </dsp:txXfrm>
    </dsp:sp>
    <dsp:sp modelId="{CB7C3F54-0C66-4A07-98AC-92E4D177765A}">
      <dsp:nvSpPr>
        <dsp:cNvPr id="0" name=""/>
        <dsp:cNvSpPr/>
      </dsp:nvSpPr>
      <dsp:spPr>
        <a:xfrm>
          <a:off x="0" y="985519"/>
          <a:ext cx="1280160" cy="1920240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78EB4C-814D-4572-8B41-AB76F7B4D6AD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5CD302-F21A-46C0-B35A-0F040A4864EC}">
      <dsp:nvSpPr>
        <dsp:cNvPr id="0" name=""/>
        <dsp:cNvSpPr/>
      </dsp:nvSpPr>
      <dsp:spPr>
        <a:xfrm>
          <a:off x="0" y="1219199"/>
          <a:ext cx="1828800" cy="162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300" kern="1200"/>
        </a:p>
      </dsp:txBody>
      <dsp:txXfrm>
        <a:off x="79355" y="1298554"/>
        <a:ext cx="1670090" cy="1466890"/>
      </dsp:txXfrm>
    </dsp:sp>
    <dsp:sp modelId="{FA623AB6-FD3A-4D15-8D78-5508C2EC600F}">
      <dsp:nvSpPr>
        <dsp:cNvPr id="0" name=""/>
        <dsp:cNvSpPr/>
      </dsp:nvSpPr>
      <dsp:spPr>
        <a:xfrm>
          <a:off x="2133600" y="1219199"/>
          <a:ext cx="1828800" cy="162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300" kern="1200"/>
        </a:p>
      </dsp:txBody>
      <dsp:txXfrm>
        <a:off x="2212955" y="1298554"/>
        <a:ext cx="1670090" cy="1466890"/>
      </dsp:txXfrm>
    </dsp:sp>
    <dsp:sp modelId="{4084BD9E-CFE8-49EE-A61E-638C9447D748}">
      <dsp:nvSpPr>
        <dsp:cNvPr id="0" name=""/>
        <dsp:cNvSpPr/>
      </dsp:nvSpPr>
      <dsp:spPr>
        <a:xfrm>
          <a:off x="4267200" y="1219199"/>
          <a:ext cx="1828800" cy="162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300" kern="1200"/>
        </a:p>
      </dsp:txBody>
      <dsp:txXfrm>
        <a:off x="4346555" y="1298554"/>
        <a:ext cx="1670090" cy="146689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6511A-0970-4266-9964-8E9974162FA1}">
      <dsp:nvSpPr>
        <dsp:cNvPr id="0" name=""/>
        <dsp:cNvSpPr/>
      </dsp:nvSpPr>
      <dsp:spPr>
        <a:xfrm>
          <a:off x="0" y="169663"/>
          <a:ext cx="6096000" cy="540544"/>
        </a:xfrm>
        <a:prstGeom prst="rect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DOPLŇ</a:t>
          </a:r>
          <a:endParaRPr lang="cs-CZ" sz="2600" kern="1200" dirty="0"/>
        </a:p>
      </dsp:txBody>
      <dsp:txXfrm>
        <a:off x="0" y="169663"/>
        <a:ext cx="6096000" cy="540544"/>
      </dsp:txXfrm>
    </dsp:sp>
    <dsp:sp modelId="{5CED3335-AE49-4D83-9D66-120F55D3C5D4}">
      <dsp:nvSpPr>
        <dsp:cNvPr id="0" name=""/>
        <dsp:cNvSpPr/>
      </dsp:nvSpPr>
      <dsp:spPr>
        <a:xfrm>
          <a:off x="2976" y="1049536"/>
          <a:ext cx="2030015" cy="2560320"/>
        </a:xfrm>
        <a:prstGeom prst="rect">
          <a:avLst/>
        </a:prstGeom>
        <a:solidFill>
          <a:schemeClr val="accent2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PŘÍRODNINA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</a:rPr>
            <a:t>KŘEMIČITÝ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</a:rPr>
            <a:t>PÍSEK</a:t>
          </a:r>
        </a:p>
      </dsp:txBody>
      <dsp:txXfrm>
        <a:off x="2976" y="1049536"/>
        <a:ext cx="2030015" cy="2560320"/>
      </dsp:txXfrm>
    </dsp:sp>
    <dsp:sp modelId="{309E822A-E980-4749-8691-095BCB70A45B}">
      <dsp:nvSpPr>
        <dsp:cNvPr id="0" name=""/>
        <dsp:cNvSpPr/>
      </dsp:nvSpPr>
      <dsp:spPr>
        <a:xfrm>
          <a:off x="2032992" y="1049536"/>
          <a:ext cx="2030015" cy="2560320"/>
        </a:xfrm>
        <a:prstGeom prst="rect">
          <a:avLst/>
        </a:prstGeom>
        <a:solidFill>
          <a:schemeClr val="accent2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SUROVINA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bg1"/>
              </a:solidFill>
            </a:rPr>
            <a:t>SKLO</a:t>
          </a:r>
        </a:p>
      </dsp:txBody>
      <dsp:txXfrm>
        <a:off x="2032992" y="1049536"/>
        <a:ext cx="2030015" cy="2560320"/>
      </dsp:txXfrm>
    </dsp:sp>
    <dsp:sp modelId="{D7068C90-7E36-4BA8-A529-481535B1EFDF}">
      <dsp:nvSpPr>
        <dsp:cNvPr id="0" name=""/>
        <dsp:cNvSpPr/>
      </dsp:nvSpPr>
      <dsp:spPr>
        <a:xfrm>
          <a:off x="4063007" y="1049536"/>
          <a:ext cx="2030015" cy="2560320"/>
        </a:xfrm>
        <a:prstGeom prst="rect">
          <a:avLst/>
        </a:prstGeom>
        <a:solidFill>
          <a:schemeClr val="accent2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VÝROBEK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" action="ppaction://hlinksldjump"/>
            </a:rPr>
            <a:t>?</a:t>
          </a:r>
          <a:endParaRPr lang="cs-CZ" sz="3600" kern="1200" dirty="0"/>
        </a:p>
      </dsp:txBody>
      <dsp:txXfrm>
        <a:off x="4063007" y="1049536"/>
        <a:ext cx="2030015" cy="2560320"/>
      </dsp:txXfrm>
    </dsp:sp>
    <dsp:sp modelId="{B411CB4C-A88E-42C9-BAF4-3F1D0AFE2F45}">
      <dsp:nvSpPr>
        <dsp:cNvPr id="0" name=""/>
        <dsp:cNvSpPr/>
      </dsp:nvSpPr>
      <dsp:spPr>
        <a:xfrm>
          <a:off x="0" y="3609856"/>
          <a:ext cx="6096000" cy="284480"/>
        </a:xfrm>
        <a:prstGeom prst="rect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6FF4C3-279C-43C3-B4AF-73C31D207DE7}">
      <dsp:nvSpPr>
        <dsp:cNvPr id="0" name=""/>
        <dsp:cNvSpPr/>
      </dsp:nvSpPr>
      <dsp:spPr>
        <a:xfrm>
          <a:off x="243839" y="1249680"/>
          <a:ext cx="5852160" cy="1828800"/>
        </a:xfrm>
        <a:prstGeom prst="rect">
          <a:avLst/>
        </a:prstGeom>
        <a:solidFill>
          <a:schemeClr val="accent2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707" tIns="232410" rIns="232410" bIns="232410" numCol="1" spcCol="1270" anchor="ctr" anchorCtr="0">
          <a:noAutofit/>
        </a:bodyPr>
        <a:lstStyle/>
        <a:p>
          <a:pPr lvl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kern="1200" dirty="0" smtClean="0"/>
            <a:t>SKLENIČKA</a:t>
          </a:r>
          <a:endParaRPr lang="cs-CZ" sz="6100" kern="1200" dirty="0"/>
        </a:p>
      </dsp:txBody>
      <dsp:txXfrm>
        <a:off x="243839" y="1249680"/>
        <a:ext cx="5852160" cy="1828800"/>
      </dsp:txXfrm>
    </dsp:sp>
    <dsp:sp modelId="{61D5D63E-6047-4036-875F-3960FC18FB54}">
      <dsp:nvSpPr>
        <dsp:cNvPr id="0" name=""/>
        <dsp:cNvSpPr/>
      </dsp:nvSpPr>
      <dsp:spPr>
        <a:xfrm>
          <a:off x="0" y="985519"/>
          <a:ext cx="1280160" cy="1920240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0554E0-83EF-4B1C-B79A-94D663AE827E}">
      <dsp:nvSpPr>
        <dsp:cNvPr id="0" name=""/>
        <dsp:cNvSpPr/>
      </dsp:nvSpPr>
      <dsp:spPr>
        <a:xfrm>
          <a:off x="397965" y="1204988"/>
          <a:ext cx="5697854" cy="1780579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046" tIns="140970" rIns="140970" bIns="14097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 Jaké jsou podmínky          života na Zemi?       </a:t>
          </a:r>
          <a:endParaRPr lang="cs-CZ" sz="3700" kern="1200" dirty="0"/>
        </a:p>
      </dsp:txBody>
      <dsp:txXfrm>
        <a:off x="397965" y="1204988"/>
        <a:ext cx="5697854" cy="1780579"/>
      </dsp:txXfrm>
    </dsp:sp>
    <dsp:sp modelId="{FD67D60D-88A0-4D66-80DA-8C8BC73959BE}">
      <dsp:nvSpPr>
        <dsp:cNvPr id="0" name=""/>
        <dsp:cNvSpPr/>
      </dsp:nvSpPr>
      <dsp:spPr>
        <a:xfrm>
          <a:off x="179" y="1078432"/>
          <a:ext cx="1567155" cy="1608330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B72687-DA98-49E0-8940-D7D66AA95EDE}">
      <dsp:nvSpPr>
        <dsp:cNvPr id="0" name=""/>
        <dsp:cNvSpPr/>
      </dsp:nvSpPr>
      <dsp:spPr>
        <a:xfrm>
          <a:off x="744" y="145603"/>
          <a:ext cx="2902148" cy="1741289"/>
        </a:xfrm>
        <a:prstGeom prst="rect">
          <a:avLst/>
        </a:prstGeom>
        <a:solidFill>
          <a:srgbClr val="0070C0"/>
        </a:soli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VODA</a:t>
          </a:r>
          <a:endParaRPr lang="cs-CZ" sz="3700" kern="1200" dirty="0"/>
        </a:p>
      </dsp:txBody>
      <dsp:txXfrm>
        <a:off x="744" y="145603"/>
        <a:ext cx="2902148" cy="1741289"/>
      </dsp:txXfrm>
    </dsp:sp>
    <dsp:sp modelId="{0DA75121-7371-45CE-8A90-131423093125}">
      <dsp:nvSpPr>
        <dsp:cNvPr id="0" name=""/>
        <dsp:cNvSpPr/>
      </dsp:nvSpPr>
      <dsp:spPr>
        <a:xfrm>
          <a:off x="3193107" y="145603"/>
          <a:ext cx="2902148" cy="1741289"/>
        </a:xfrm>
        <a:prstGeom prst="rect">
          <a:avLst/>
        </a:prstGeom>
        <a:solidFill>
          <a:schemeClr val="bg2">
            <a:lumMod val="75000"/>
          </a:schemeClr>
        </a:soli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VZDUCH</a:t>
          </a:r>
          <a:endParaRPr lang="cs-CZ" sz="3700" kern="1200" dirty="0"/>
        </a:p>
      </dsp:txBody>
      <dsp:txXfrm>
        <a:off x="3193107" y="145603"/>
        <a:ext cx="2902148" cy="1741289"/>
      </dsp:txXfrm>
    </dsp:sp>
    <dsp:sp modelId="{CEFF6347-76A1-4C5A-A040-5A7D09DD09B6}">
      <dsp:nvSpPr>
        <dsp:cNvPr id="0" name=""/>
        <dsp:cNvSpPr/>
      </dsp:nvSpPr>
      <dsp:spPr>
        <a:xfrm>
          <a:off x="744" y="2177107"/>
          <a:ext cx="2902148" cy="1741289"/>
        </a:xfrm>
        <a:prstGeom prst="rect">
          <a:avLst/>
        </a:prstGeom>
        <a:solidFill>
          <a:schemeClr val="accent2"/>
        </a:soli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PŮDA</a:t>
          </a:r>
          <a:endParaRPr lang="cs-CZ" sz="3700" kern="1200" dirty="0"/>
        </a:p>
      </dsp:txBody>
      <dsp:txXfrm>
        <a:off x="744" y="2177107"/>
        <a:ext cx="2902148" cy="1741289"/>
      </dsp:txXfrm>
    </dsp:sp>
    <dsp:sp modelId="{8F4B67D8-76D7-464D-8767-3B52FE1C77E8}">
      <dsp:nvSpPr>
        <dsp:cNvPr id="0" name=""/>
        <dsp:cNvSpPr/>
      </dsp:nvSpPr>
      <dsp:spPr>
        <a:xfrm>
          <a:off x="3193107" y="2177107"/>
          <a:ext cx="2902148" cy="174128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TEPLO A SVĚTLO ZE SLUNCE</a:t>
          </a:r>
          <a:endParaRPr lang="cs-CZ" sz="3700" kern="1200" dirty="0"/>
        </a:p>
      </dsp:txBody>
      <dsp:txXfrm>
        <a:off x="3193107" y="2177107"/>
        <a:ext cx="2902148" cy="174128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BC9FAF-F9A2-442F-AC37-22D358997D48}">
      <dsp:nvSpPr>
        <dsp:cNvPr id="0" name=""/>
        <dsp:cNvSpPr/>
      </dsp:nvSpPr>
      <dsp:spPr>
        <a:xfrm>
          <a:off x="326770" y="1149949"/>
          <a:ext cx="5766434" cy="1802010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0562" tIns="152400" rIns="152400" bIns="1524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Vyjmenuj planety sluneční soustavy.</a:t>
          </a:r>
          <a:endParaRPr lang="cs-CZ" sz="4000" kern="1200" dirty="0"/>
        </a:p>
      </dsp:txBody>
      <dsp:txXfrm>
        <a:off x="326770" y="1149949"/>
        <a:ext cx="5766434" cy="1802010"/>
      </dsp:txXfrm>
    </dsp:sp>
    <dsp:sp modelId="{8D9ADA32-97E5-48A0-8E67-F707C08B6212}">
      <dsp:nvSpPr>
        <dsp:cNvPr id="0" name=""/>
        <dsp:cNvSpPr/>
      </dsp:nvSpPr>
      <dsp:spPr>
        <a:xfrm>
          <a:off x="2794" y="1112039"/>
          <a:ext cx="1428821" cy="1447351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8394B5-0FF0-467A-81E5-DD1B7F17D9FB}">
      <dsp:nvSpPr>
        <dsp:cNvPr id="0" name=""/>
        <dsp:cNvSpPr/>
      </dsp:nvSpPr>
      <dsp:spPr>
        <a:xfrm rot="5400000">
          <a:off x="-278290" y="1080171"/>
          <a:ext cx="1238097" cy="149750"/>
        </a:xfrm>
        <a:prstGeom prst="rect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625302-EE5E-4F24-AA8D-AFD97A78166E}">
      <dsp:nvSpPr>
        <dsp:cNvPr id="0" name=""/>
        <dsp:cNvSpPr/>
      </dsp:nvSpPr>
      <dsp:spPr>
        <a:xfrm>
          <a:off x="3065" y="284906"/>
          <a:ext cx="1663898" cy="9983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MERKUR</a:t>
          </a:r>
          <a:endParaRPr lang="cs-CZ" sz="2500" kern="1200" dirty="0"/>
        </a:p>
      </dsp:txBody>
      <dsp:txXfrm>
        <a:off x="32305" y="314146"/>
        <a:ext cx="1605418" cy="939859"/>
      </dsp:txXfrm>
    </dsp:sp>
    <dsp:sp modelId="{546DC9AE-5593-4BC9-BEE7-A8274D9F928C}">
      <dsp:nvSpPr>
        <dsp:cNvPr id="0" name=""/>
        <dsp:cNvSpPr/>
      </dsp:nvSpPr>
      <dsp:spPr>
        <a:xfrm rot="5400000">
          <a:off x="-278290" y="2328095"/>
          <a:ext cx="1238097" cy="149750"/>
        </a:xfrm>
        <a:prstGeom prst="rect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91DBD7-30C6-43A5-9237-00AC5F646DA8}">
      <dsp:nvSpPr>
        <dsp:cNvPr id="0" name=""/>
        <dsp:cNvSpPr/>
      </dsp:nvSpPr>
      <dsp:spPr>
        <a:xfrm>
          <a:off x="3065" y="1532830"/>
          <a:ext cx="1663898" cy="9983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VENUŠE</a:t>
          </a:r>
          <a:endParaRPr lang="cs-CZ" sz="2500" kern="1200" dirty="0"/>
        </a:p>
      </dsp:txBody>
      <dsp:txXfrm>
        <a:off x="32305" y="1562070"/>
        <a:ext cx="1605418" cy="939859"/>
      </dsp:txXfrm>
    </dsp:sp>
    <dsp:sp modelId="{94515742-EE57-4282-A5CC-D60C78CFD630}">
      <dsp:nvSpPr>
        <dsp:cNvPr id="0" name=""/>
        <dsp:cNvSpPr/>
      </dsp:nvSpPr>
      <dsp:spPr>
        <a:xfrm>
          <a:off x="345671" y="2952057"/>
          <a:ext cx="2203158" cy="149750"/>
        </a:xfrm>
        <a:prstGeom prst="rect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B7271-082E-47A7-B164-49E2D77CCE3D}">
      <dsp:nvSpPr>
        <dsp:cNvPr id="0" name=""/>
        <dsp:cNvSpPr/>
      </dsp:nvSpPr>
      <dsp:spPr>
        <a:xfrm>
          <a:off x="3065" y="2780754"/>
          <a:ext cx="1663898" cy="9983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ZEMĚ</a:t>
          </a:r>
          <a:endParaRPr lang="cs-CZ" sz="2500" kern="1200" dirty="0"/>
        </a:p>
      </dsp:txBody>
      <dsp:txXfrm>
        <a:off x="32305" y="2809994"/>
        <a:ext cx="1605418" cy="939859"/>
      </dsp:txXfrm>
    </dsp:sp>
    <dsp:sp modelId="{EA2417E9-F82F-4C74-989B-7D7A88FF9099}">
      <dsp:nvSpPr>
        <dsp:cNvPr id="0" name=""/>
        <dsp:cNvSpPr/>
      </dsp:nvSpPr>
      <dsp:spPr>
        <a:xfrm rot="16200000">
          <a:off x="1934694" y="2328095"/>
          <a:ext cx="1238097" cy="149750"/>
        </a:xfrm>
        <a:prstGeom prst="rect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7F49EC-C0F1-4DE4-9DBE-32EC8E9FA22D}">
      <dsp:nvSpPr>
        <dsp:cNvPr id="0" name=""/>
        <dsp:cNvSpPr/>
      </dsp:nvSpPr>
      <dsp:spPr>
        <a:xfrm>
          <a:off x="2216050" y="2780754"/>
          <a:ext cx="1663898" cy="9983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MARS</a:t>
          </a:r>
          <a:endParaRPr lang="cs-CZ" sz="2500" kern="1200" dirty="0"/>
        </a:p>
      </dsp:txBody>
      <dsp:txXfrm>
        <a:off x="2245290" y="2809994"/>
        <a:ext cx="1605418" cy="939859"/>
      </dsp:txXfrm>
    </dsp:sp>
    <dsp:sp modelId="{552E0D99-E30E-49C5-8D5B-2217CE7290CB}">
      <dsp:nvSpPr>
        <dsp:cNvPr id="0" name=""/>
        <dsp:cNvSpPr/>
      </dsp:nvSpPr>
      <dsp:spPr>
        <a:xfrm rot="16200000">
          <a:off x="1934694" y="1080171"/>
          <a:ext cx="1238097" cy="149750"/>
        </a:xfrm>
        <a:prstGeom prst="rect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56DBB-50D0-4718-940D-86D910649188}">
      <dsp:nvSpPr>
        <dsp:cNvPr id="0" name=""/>
        <dsp:cNvSpPr/>
      </dsp:nvSpPr>
      <dsp:spPr>
        <a:xfrm>
          <a:off x="2216050" y="1532830"/>
          <a:ext cx="1663898" cy="9983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JUPITER</a:t>
          </a:r>
          <a:endParaRPr lang="cs-CZ" sz="2500" kern="1200" dirty="0"/>
        </a:p>
      </dsp:txBody>
      <dsp:txXfrm>
        <a:off x="2245290" y="1562070"/>
        <a:ext cx="1605418" cy="939859"/>
      </dsp:txXfrm>
    </dsp:sp>
    <dsp:sp modelId="{44A5A17E-6C70-4E69-9FD8-DF62A7168B11}">
      <dsp:nvSpPr>
        <dsp:cNvPr id="0" name=""/>
        <dsp:cNvSpPr/>
      </dsp:nvSpPr>
      <dsp:spPr>
        <a:xfrm>
          <a:off x="2558656" y="456209"/>
          <a:ext cx="2203158" cy="149750"/>
        </a:xfrm>
        <a:prstGeom prst="rect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B5845A-23E3-4656-A058-2830735AED56}">
      <dsp:nvSpPr>
        <dsp:cNvPr id="0" name=""/>
        <dsp:cNvSpPr/>
      </dsp:nvSpPr>
      <dsp:spPr>
        <a:xfrm>
          <a:off x="2216050" y="284906"/>
          <a:ext cx="1663898" cy="9983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SATURN</a:t>
          </a:r>
          <a:endParaRPr lang="cs-CZ" sz="2500" kern="1200" dirty="0"/>
        </a:p>
      </dsp:txBody>
      <dsp:txXfrm>
        <a:off x="2245290" y="314146"/>
        <a:ext cx="1605418" cy="939859"/>
      </dsp:txXfrm>
    </dsp:sp>
    <dsp:sp modelId="{58E79E4E-524B-4AA8-A630-87F6C83698F8}">
      <dsp:nvSpPr>
        <dsp:cNvPr id="0" name=""/>
        <dsp:cNvSpPr/>
      </dsp:nvSpPr>
      <dsp:spPr>
        <a:xfrm rot="5400000">
          <a:off x="4147679" y="1080171"/>
          <a:ext cx="1238097" cy="149750"/>
        </a:xfrm>
        <a:prstGeom prst="rect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C117E2-A2C9-4487-AB25-9D7AC1FFBC3D}">
      <dsp:nvSpPr>
        <dsp:cNvPr id="0" name=""/>
        <dsp:cNvSpPr/>
      </dsp:nvSpPr>
      <dsp:spPr>
        <a:xfrm>
          <a:off x="4429035" y="284906"/>
          <a:ext cx="1663898" cy="9983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URAN</a:t>
          </a:r>
          <a:endParaRPr lang="cs-CZ" sz="2500" kern="1200" dirty="0"/>
        </a:p>
      </dsp:txBody>
      <dsp:txXfrm>
        <a:off x="4458275" y="314146"/>
        <a:ext cx="1605418" cy="939859"/>
      </dsp:txXfrm>
    </dsp:sp>
    <dsp:sp modelId="{4C8148E3-82F8-43E0-91FC-984BDC3E9C95}">
      <dsp:nvSpPr>
        <dsp:cNvPr id="0" name=""/>
        <dsp:cNvSpPr/>
      </dsp:nvSpPr>
      <dsp:spPr>
        <a:xfrm rot="5627410">
          <a:off x="4082160" y="2349764"/>
          <a:ext cx="1284244" cy="149750"/>
        </a:xfrm>
        <a:prstGeom prst="rect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781B99-28DA-48EE-9979-E716829E418A}">
      <dsp:nvSpPr>
        <dsp:cNvPr id="0" name=""/>
        <dsp:cNvSpPr/>
      </dsp:nvSpPr>
      <dsp:spPr>
        <a:xfrm>
          <a:off x="4429035" y="1532830"/>
          <a:ext cx="1663898" cy="9983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NEPTUN</a:t>
          </a:r>
          <a:endParaRPr lang="cs-CZ" sz="2500" kern="1200" dirty="0"/>
        </a:p>
      </dsp:txBody>
      <dsp:txXfrm>
        <a:off x="4458275" y="1562070"/>
        <a:ext cx="1605418" cy="939859"/>
      </dsp:txXfrm>
    </dsp:sp>
    <dsp:sp modelId="{7B07E144-64DC-4262-8CED-C9B78DD8E3EF}">
      <dsp:nvSpPr>
        <dsp:cNvPr id="0" name=""/>
        <dsp:cNvSpPr/>
      </dsp:nvSpPr>
      <dsp:spPr>
        <a:xfrm>
          <a:off x="4344143" y="2824092"/>
          <a:ext cx="1663898" cy="9983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bg1"/>
              </a:solidFill>
            </a:rPr>
            <a:t>K</a:t>
          </a:r>
          <a:endParaRPr lang="cs-CZ" sz="2500" kern="1200" dirty="0">
            <a:solidFill>
              <a:schemeClr val="bg1"/>
            </a:solidFill>
          </a:endParaRPr>
        </a:p>
      </dsp:txBody>
      <dsp:txXfrm>
        <a:off x="4373383" y="2853332"/>
        <a:ext cx="1605418" cy="9398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D689AB6D-F424-4556-879F-0490D6C737F1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62323A16-8997-4B5A-A0F4-92A9A1AC60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9AB6D-F424-4556-879F-0490D6C737F1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23A16-8997-4B5A-A0F4-92A9A1AC60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9AB6D-F424-4556-879F-0490D6C737F1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23A16-8997-4B5A-A0F4-92A9A1AC60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9AB6D-F424-4556-879F-0490D6C737F1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23A16-8997-4B5A-A0F4-92A9A1AC601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9AB6D-F424-4556-879F-0490D6C737F1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23A16-8997-4B5A-A0F4-92A9A1AC601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9AB6D-F424-4556-879F-0490D6C737F1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23A16-8997-4B5A-A0F4-92A9A1AC60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9AB6D-F424-4556-879F-0490D6C737F1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23A16-8997-4B5A-A0F4-92A9A1AC60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D689AB6D-F424-4556-879F-0490D6C737F1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62323A16-8997-4B5A-A0F4-92A9A1AC60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D689AB6D-F424-4556-879F-0490D6C737F1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62323A16-8997-4B5A-A0F4-92A9A1AC60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9AB6D-F424-4556-879F-0490D6C737F1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23A16-8997-4B5A-A0F4-92A9A1AC60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9AB6D-F424-4556-879F-0490D6C737F1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23A16-8997-4B5A-A0F4-92A9A1AC60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689AB6D-F424-4556-879F-0490D6C737F1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2323A16-8997-4B5A-A0F4-92A9A1AC601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403648" y="2780928"/>
            <a:ext cx="604867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dirty="0" smtClean="0"/>
              <a:t>NÁZEV ŠKOLY:      Základní škola Pardubice-</a:t>
            </a:r>
            <a:r>
              <a:rPr lang="cs-CZ" sz="1400" dirty="0" err="1" smtClean="0"/>
              <a:t>Spořilov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       AUTOR:                   Mgr. Věra Janáková</a:t>
            </a:r>
          </a:p>
          <a:p>
            <a:r>
              <a:rPr lang="cs-CZ" sz="1400" dirty="0" smtClean="0"/>
              <a:t>       NÁZEV</a:t>
            </a:r>
            <a:r>
              <a:rPr lang="cs-CZ" sz="1400" dirty="0"/>
              <a:t>:                    VY_32_INOVACE_3.PRVOUKA_2_</a:t>
            </a:r>
          </a:p>
          <a:p>
            <a:r>
              <a:rPr lang="cs-CZ" sz="1400" dirty="0"/>
              <a:t>	                     </a:t>
            </a:r>
            <a:r>
              <a:rPr lang="cs-CZ" sz="1400" dirty="0" smtClean="0"/>
              <a:t>4. SVĚT KOLEM NÁS - OPAKOVÁNÍ</a:t>
            </a:r>
          </a:p>
          <a:p>
            <a:r>
              <a:rPr lang="cs-CZ" sz="1400" dirty="0" smtClean="0"/>
              <a:t>       TÉMA</a:t>
            </a:r>
            <a:r>
              <a:rPr lang="cs-CZ" sz="1400" dirty="0"/>
              <a:t>:                     </a:t>
            </a:r>
            <a:r>
              <a:rPr lang="cs-CZ" sz="1400" dirty="0" smtClean="0"/>
              <a:t>SVĚT KOLEM NÁS - OPAKOVÁNÍ</a:t>
            </a:r>
            <a:endParaRPr lang="cs-CZ" sz="1400" dirty="0"/>
          </a:p>
          <a:p>
            <a:r>
              <a:rPr lang="cs-CZ" sz="1400" dirty="0"/>
              <a:t>      </a:t>
            </a:r>
            <a:r>
              <a:rPr lang="cs-CZ" sz="1400" dirty="0" smtClean="0"/>
              <a:t> ČÍSLO </a:t>
            </a:r>
            <a:r>
              <a:rPr lang="cs-CZ" sz="1400" dirty="0"/>
              <a:t>PROJEKTU: </a:t>
            </a:r>
            <a:r>
              <a:rPr lang="cs-CZ" sz="1400" dirty="0" smtClean="0"/>
              <a:t> CZ.1.07/1.4.00/21.2349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5085184"/>
            <a:ext cx="636584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  V prezentaci  si žáci opakují, co je součástí světa, </a:t>
            </a:r>
          </a:p>
          <a:p>
            <a:r>
              <a:rPr lang="cs-CZ" dirty="0" smtClean="0"/>
              <a:t>	  ve kterém žijí.</a:t>
            </a:r>
          </a:p>
          <a:p>
            <a:r>
              <a:rPr lang="cs-CZ" dirty="0"/>
              <a:t>	</a:t>
            </a:r>
          </a:p>
        </p:txBody>
      </p:sp>
      <p:pic>
        <p:nvPicPr>
          <p:cNvPr id="9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81522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9994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86344" y="1700808"/>
            <a:ext cx="564449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u="sng" dirty="0" smtClean="0">
                <a:solidFill>
                  <a:schemeClr val="accent1">
                    <a:lumMod val="75000"/>
                  </a:schemeClr>
                </a:solidFill>
                <a:latin typeface="Batang" pitchFamily="18" charset="-127"/>
                <a:ea typeface="Batang" pitchFamily="18" charset="-127"/>
              </a:rPr>
              <a:t>Svět kolem nás</a:t>
            </a:r>
            <a:endParaRPr lang="cs-CZ" sz="6000" b="1" u="sng" dirty="0">
              <a:solidFill>
                <a:schemeClr val="accent1">
                  <a:lumMod val="75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90632" y="3294003"/>
            <a:ext cx="2818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ZOPAKUJ SI 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707904" y="4437112"/>
            <a:ext cx="1296144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163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267744" y="2492896"/>
            <a:ext cx="4680520" cy="1800200"/>
          </a:xfrm>
          <a:prstGeom prst="ellipse">
            <a:avLst/>
          </a:prstGeom>
          <a:noFill/>
          <a:ln w="60325">
            <a:solidFill>
              <a:schemeClr val="tx1">
                <a:alpha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2977497"/>
            <a:ext cx="45544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Batang" pitchFamily="18" charset="-127"/>
                <a:ea typeface="Batang" pitchFamily="18" charset="-127"/>
              </a:rPr>
              <a:t>Svět kolem nás</a:t>
            </a:r>
            <a:endParaRPr lang="cs-CZ" sz="4800" b="1" dirty="0">
              <a:solidFill>
                <a:schemeClr val="accent1">
                  <a:lumMod val="75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cxnSp>
        <p:nvCxnSpPr>
          <p:cNvPr id="4" name="Přímá spojnice 3"/>
          <p:cNvCxnSpPr>
            <a:stCxn id="5" idx="4"/>
          </p:cNvCxnSpPr>
          <p:nvPr/>
        </p:nvCxnSpPr>
        <p:spPr>
          <a:xfrm flipH="1">
            <a:off x="4602444" y="2132856"/>
            <a:ext cx="5560" cy="36004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ál 4"/>
          <p:cNvSpPr/>
          <p:nvPr/>
        </p:nvSpPr>
        <p:spPr>
          <a:xfrm>
            <a:off x="3023828" y="892214"/>
            <a:ext cx="3168352" cy="12406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PŘÍRODA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951820" y="4869160"/>
            <a:ext cx="3168352" cy="12406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LIDSKÉ VÝTVORY</a:t>
            </a:r>
            <a:endParaRPr lang="cs-CZ" sz="3200" dirty="0"/>
          </a:p>
        </p:txBody>
      </p:sp>
      <p:cxnSp>
        <p:nvCxnSpPr>
          <p:cNvPr id="7" name="Přímá spojnice 6"/>
          <p:cNvCxnSpPr>
            <a:stCxn id="2" idx="4"/>
          </p:cNvCxnSpPr>
          <p:nvPr/>
        </p:nvCxnSpPr>
        <p:spPr>
          <a:xfrm>
            <a:off x="4608004" y="4293096"/>
            <a:ext cx="0" cy="72008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5976156" y="1478477"/>
            <a:ext cx="97210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2183530" y="1484282"/>
            <a:ext cx="97210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827584" y="986031"/>
            <a:ext cx="2016224" cy="10081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Živá příroda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372200" y="1008479"/>
            <a:ext cx="2016224" cy="10081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Neživá příroda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32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1742227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3090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85574955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672167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82212304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7100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Diagram 10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418785958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13569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02334829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4523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62885911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16952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04430969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9723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19168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9115061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0832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72347725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4136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40873193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6376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5267938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7997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07704" y="1988840"/>
            <a:ext cx="595547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V prezentaci byly použity obrázky ze zakoupené licence </a:t>
            </a:r>
          </a:p>
          <a:p>
            <a:r>
              <a:rPr lang="cs-CZ" dirty="0"/>
              <a:t>Microsoft Office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8706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107</TotalTime>
  <Words>138</Words>
  <Application>Microsoft Office PowerPoint</Application>
  <PresentationFormat>Předvádění na obrazovce (4:3)</PresentationFormat>
  <Paragraphs>62</Paragraphs>
  <Slides>15</Slides>
  <Notes>0</Notes>
  <HiddenSlides>7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Špendlík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Janáková</dc:creator>
  <cp:lastModifiedBy>domaci</cp:lastModifiedBy>
  <cp:revision>20</cp:revision>
  <dcterms:created xsi:type="dcterms:W3CDTF">2012-02-21T22:16:24Z</dcterms:created>
  <dcterms:modified xsi:type="dcterms:W3CDTF">2014-06-24T20:02:56Z</dcterms:modified>
</cp:coreProperties>
</file>