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3BF0-45E4-4BD9-8158-F3A1B405927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58032-20A3-4260-B401-C4CCA52647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3BF0-45E4-4BD9-8158-F3A1B405927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58032-20A3-4260-B401-C4CCA52647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D73BF0-45E4-4BD9-8158-F3A1B405927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58032-20A3-4260-B401-C4CCA52647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3BF0-45E4-4BD9-8158-F3A1B405927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58032-20A3-4260-B401-C4CCA52647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3BF0-45E4-4BD9-8158-F3A1B405927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58032-20A3-4260-B401-C4CCA52647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3BF0-45E4-4BD9-8158-F3A1B405927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58032-20A3-4260-B401-C4CCA52647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3BF0-45E4-4BD9-8158-F3A1B405927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58032-20A3-4260-B401-C4CCA52647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3BF0-45E4-4BD9-8158-F3A1B405927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58032-20A3-4260-B401-C4CCA52647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3BF0-45E4-4BD9-8158-F3A1B405927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58032-20A3-4260-B401-C4CCA52647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3BF0-45E4-4BD9-8158-F3A1B405927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58032-20A3-4260-B401-C4CCA52647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21D73BF0-45E4-4BD9-8158-F3A1B405927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9C558032-20A3-4260-B401-C4CCA52647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73BF0-45E4-4BD9-8158-F3A1B405927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58032-20A3-4260-B401-C4CCA52647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21D73BF0-45E4-4BD9-8158-F3A1B405927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9C558032-20A3-4260-B401-C4CCA526472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</p:sldLayoutIdLst>
  <p:transition spd="slow">
    <p:pull dir="r"/>
  </p:transition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ivysilani/1185966822-na-ceste/211562260130001-na-ceste-po-pardubicku/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4" Type="http://schemas.openxmlformats.org/officeDocument/2006/relationships/slide" Target="slide8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slide" Target="slide5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vera\DUMY 1\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6672"/>
            <a:ext cx="5743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691680" y="2136339"/>
            <a:ext cx="576064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NÁZEV ŠKOLY:       </a:t>
            </a:r>
            <a:r>
              <a:rPr lang="cs-CZ" dirty="0" smtClean="0"/>
              <a:t> Základní </a:t>
            </a:r>
            <a:r>
              <a:rPr lang="cs-CZ" dirty="0"/>
              <a:t>škola Pardubice-</a:t>
            </a:r>
            <a:r>
              <a:rPr lang="cs-CZ" dirty="0" err="1"/>
              <a:t>Spořilov</a:t>
            </a:r>
            <a:r>
              <a:rPr lang="cs-CZ" dirty="0"/>
              <a:t> </a:t>
            </a:r>
          </a:p>
          <a:p>
            <a:r>
              <a:rPr lang="cs-CZ" dirty="0"/>
              <a:t>       </a:t>
            </a:r>
            <a:r>
              <a:rPr lang="cs-CZ" dirty="0" smtClean="0"/>
              <a:t>AUTOR</a:t>
            </a:r>
            <a:r>
              <a:rPr lang="cs-CZ" dirty="0"/>
              <a:t>:                   Mgr. Věra Janáková</a:t>
            </a:r>
          </a:p>
          <a:p>
            <a:r>
              <a:rPr lang="cs-CZ" dirty="0"/>
              <a:t>       </a:t>
            </a:r>
            <a:r>
              <a:rPr lang="cs-CZ" dirty="0" smtClean="0"/>
              <a:t>NÁZEV</a:t>
            </a:r>
            <a:r>
              <a:rPr lang="cs-CZ" dirty="0"/>
              <a:t>:                    VY_32_INOVACE_3.PRVOUKA_2_</a:t>
            </a:r>
          </a:p>
          <a:p>
            <a:r>
              <a:rPr lang="cs-CZ" dirty="0"/>
              <a:t>	                       </a:t>
            </a:r>
            <a:r>
              <a:rPr lang="cs-CZ" dirty="0" smtClean="0"/>
              <a:t>15. SVĚT KOLEM NÁS</a:t>
            </a:r>
            <a:endParaRPr lang="cs-CZ" dirty="0"/>
          </a:p>
          <a:p>
            <a:r>
              <a:rPr lang="cs-CZ" dirty="0"/>
              <a:t>       </a:t>
            </a:r>
            <a:r>
              <a:rPr lang="cs-CZ" dirty="0" smtClean="0"/>
              <a:t>TÉMA</a:t>
            </a:r>
            <a:r>
              <a:rPr lang="cs-CZ" dirty="0"/>
              <a:t>:                     </a:t>
            </a:r>
            <a:r>
              <a:rPr lang="cs-CZ" dirty="0" smtClean="0"/>
              <a:t>SVĚT KOLEM NÁS</a:t>
            </a:r>
            <a:endParaRPr lang="cs-CZ" dirty="0"/>
          </a:p>
          <a:p>
            <a:r>
              <a:rPr lang="cs-CZ" dirty="0"/>
              <a:t>      </a:t>
            </a:r>
            <a:r>
              <a:rPr lang="cs-CZ" dirty="0" smtClean="0"/>
              <a:t> ČÍSLO </a:t>
            </a:r>
            <a:r>
              <a:rPr lang="cs-CZ" dirty="0"/>
              <a:t>PROJEKTU: </a:t>
            </a:r>
            <a:r>
              <a:rPr lang="cs-CZ" dirty="0" smtClean="0"/>
              <a:t> CZ.1.07/1.4.00/21.2349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5085184"/>
            <a:ext cx="667804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  V prezentaci  se žáci zamýšlejí nad tím, co je součástí světa, </a:t>
            </a:r>
          </a:p>
          <a:p>
            <a:r>
              <a:rPr lang="cs-CZ" dirty="0" smtClean="0"/>
              <a:t>	 ve kterém žijí.</a:t>
            </a:r>
          </a:p>
          <a:p>
            <a:r>
              <a:rPr lang="cs-CZ" dirty="0"/>
              <a:t>	</a:t>
            </a:r>
            <a:r>
              <a:rPr lang="cs-CZ" smtClean="0"/>
              <a:t> Rozlišují  </a:t>
            </a:r>
            <a:r>
              <a:rPr lang="cs-CZ" dirty="0" smtClean="0"/>
              <a:t>přírodu a lidské výtvory.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5005163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2">
                    <a:lumMod val="75000"/>
                  </a:schemeClr>
                </a:solidFill>
              </a:rPr>
              <a:t>SVĚT KOLEM NÁS</a:t>
            </a:r>
            <a:endParaRPr lang="cs-CZ" sz="80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81" b="16881"/>
          <a:stretch/>
        </p:blipFill>
        <p:spPr bwMode="auto">
          <a:xfrm>
            <a:off x="1979712" y="2204864"/>
            <a:ext cx="5109435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2450006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75656" y="1052736"/>
            <a:ext cx="7056784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</a:rPr>
              <a:t>Jaký je náš svět?</a:t>
            </a:r>
          </a:p>
          <a:p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</a:rPr>
              <a:t>Kde žijeme?</a:t>
            </a:r>
          </a:p>
          <a:p>
            <a:r>
              <a:rPr lang="cs-CZ" sz="2800" dirty="0" smtClean="0"/>
              <a:t>Podívejte </a:t>
            </a:r>
            <a:r>
              <a:rPr lang="cs-CZ" sz="2800" dirty="0"/>
              <a:t>se</a:t>
            </a:r>
            <a:r>
              <a:rPr lang="cs-CZ" sz="2800" dirty="0" smtClean="0"/>
              <a:t>: </a:t>
            </a:r>
            <a:r>
              <a:rPr lang="cs-CZ" sz="2800" dirty="0">
                <a:hlinkClick r:id="rId2"/>
              </a:rPr>
              <a:t>http://www.ceskatelevize.cz/ivysilani/1185966822-na-ceste/211562260130001-na-ceste-po-pardubicku/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56198826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339752" y="2348880"/>
            <a:ext cx="4680520" cy="2304256"/>
          </a:xfrm>
          <a:prstGeom prst="ellipse">
            <a:avLst/>
          </a:prstGeom>
          <a:noFill/>
          <a:ln w="60325">
            <a:solidFill>
              <a:schemeClr val="tx1">
                <a:alpha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754645" y="2839288"/>
            <a:ext cx="385073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Batang" pitchFamily="18" charset="-127"/>
                <a:ea typeface="Batang" pitchFamily="18" charset="-127"/>
              </a:rPr>
              <a:t>SVĚT KOLEM </a:t>
            </a:r>
          </a:p>
          <a:p>
            <a:pPr algn="ctr"/>
            <a:r>
              <a:rPr lang="cs-CZ" sz="4000" dirty="0" smtClean="0">
                <a:latin typeface="Batang" pitchFamily="18" charset="-127"/>
                <a:ea typeface="Batang" pitchFamily="18" charset="-127"/>
              </a:rPr>
              <a:t>NÁS</a:t>
            </a:r>
            <a:endParaRPr lang="cs-CZ" sz="4000" dirty="0">
              <a:latin typeface="Batang" pitchFamily="18" charset="-127"/>
              <a:ea typeface="Batang" pitchFamily="18" charset="-127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6033984" y="1722124"/>
            <a:ext cx="648072" cy="792088"/>
          </a:xfrm>
          <a:prstGeom prst="line">
            <a:avLst/>
          </a:prstGeom>
          <a:ln w="3810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2264029" y="4257092"/>
            <a:ext cx="648072" cy="792088"/>
          </a:xfrm>
          <a:prstGeom prst="line">
            <a:avLst/>
          </a:prstGeom>
          <a:ln w="3810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996610" y="4437112"/>
            <a:ext cx="685446" cy="964206"/>
          </a:xfrm>
          <a:prstGeom prst="line">
            <a:avLst/>
          </a:prstGeom>
          <a:ln w="3810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339752" y="706519"/>
            <a:ext cx="42151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Úkol: Překreslete a doplňte  na  velký papír.</a:t>
            </a:r>
          </a:p>
          <a:p>
            <a:r>
              <a:rPr lang="cs-CZ" dirty="0"/>
              <a:t> </a:t>
            </a:r>
            <a:r>
              <a:rPr lang="cs-CZ" dirty="0" smtClean="0"/>
              <a:t>          Pracujte ve skupinách.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3166704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195736" y="1988840"/>
            <a:ext cx="4680520" cy="2304256"/>
          </a:xfrm>
          <a:prstGeom prst="ellipse">
            <a:avLst/>
          </a:prstGeom>
          <a:noFill/>
          <a:ln w="60325">
            <a:solidFill>
              <a:schemeClr val="tx1">
                <a:alpha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241995" y="2636912"/>
            <a:ext cx="45544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Batang" pitchFamily="18" charset="-127"/>
                <a:ea typeface="Batang" pitchFamily="18" charset="-127"/>
              </a:rPr>
              <a:t>Svět kolem nás</a:t>
            </a:r>
            <a:endParaRPr lang="cs-CZ" sz="4800" b="1" dirty="0">
              <a:solidFill>
                <a:schemeClr val="accent1">
                  <a:lumMod val="75000"/>
                </a:schemeClr>
              </a:solidFill>
              <a:latin typeface="Batang" pitchFamily="18" charset="-127"/>
              <a:ea typeface="Batang" pitchFamily="18" charset="-127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4535996" y="1268760"/>
            <a:ext cx="0" cy="72008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2951820" y="399110"/>
            <a:ext cx="3168352" cy="12406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PŘÍRODA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951820" y="4869160"/>
            <a:ext cx="3168352" cy="12406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LIDSKÉ VÝTVORY</a:t>
            </a:r>
            <a:endParaRPr lang="cs-CZ" sz="3200" dirty="0"/>
          </a:p>
        </p:txBody>
      </p:sp>
      <p:cxnSp>
        <p:nvCxnSpPr>
          <p:cNvPr id="9" name="Přímá spojnice 8"/>
          <p:cNvCxnSpPr>
            <a:stCxn id="2" idx="4"/>
          </p:cNvCxnSpPr>
          <p:nvPr/>
        </p:nvCxnSpPr>
        <p:spPr>
          <a:xfrm>
            <a:off x="4535996" y="4293096"/>
            <a:ext cx="0" cy="72008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6120172" y="1019431"/>
            <a:ext cx="97210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2124575" y="1019431"/>
            <a:ext cx="97210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203176" y="515375"/>
            <a:ext cx="2016224" cy="10081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Živá příroda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948264" y="515375"/>
            <a:ext cx="2016224" cy="10081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Neživá příroda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" name="Šipka doprava 16">
            <a:hlinkClick r:id="rId2" action="ppaction://hlinksldjump"/>
          </p:cNvPr>
          <p:cNvSpPr/>
          <p:nvPr/>
        </p:nvSpPr>
        <p:spPr>
          <a:xfrm>
            <a:off x="1691679" y="839411"/>
            <a:ext cx="432895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>
            <a:hlinkClick r:id="rId3" action="ppaction://hlinksldjump"/>
          </p:cNvPr>
          <p:cNvSpPr/>
          <p:nvPr/>
        </p:nvSpPr>
        <p:spPr>
          <a:xfrm>
            <a:off x="8388424" y="833517"/>
            <a:ext cx="432895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>
            <a:hlinkClick r:id="rId4" action="ppaction://hlinksldjump"/>
          </p:cNvPr>
          <p:cNvSpPr/>
          <p:nvPr/>
        </p:nvSpPr>
        <p:spPr>
          <a:xfrm>
            <a:off x="5436096" y="5309461"/>
            <a:ext cx="432895" cy="360040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3037369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4370" y="548680"/>
            <a:ext cx="462543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chemeClr val="accent2"/>
                </a:solidFill>
              </a:rPr>
              <a:t>Živá příroda</a:t>
            </a:r>
            <a:endParaRPr lang="cs-CZ" sz="7200" dirty="0">
              <a:solidFill>
                <a:schemeClr val="accent2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57" b="16657"/>
          <a:stretch/>
        </p:blipFill>
        <p:spPr bwMode="auto">
          <a:xfrm>
            <a:off x="323529" y="2367671"/>
            <a:ext cx="2592288" cy="1728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94" b="17600"/>
          <a:stretch/>
        </p:blipFill>
        <p:spPr bwMode="auto">
          <a:xfrm>
            <a:off x="5436097" y="1987679"/>
            <a:ext cx="2496380" cy="1585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15" r="22087" b="18896"/>
          <a:stretch/>
        </p:blipFill>
        <p:spPr bwMode="auto">
          <a:xfrm>
            <a:off x="1403648" y="4725144"/>
            <a:ext cx="2021445" cy="1696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91" b="17105"/>
          <a:stretch/>
        </p:blipFill>
        <p:spPr bwMode="auto">
          <a:xfrm>
            <a:off x="3635059" y="3782034"/>
            <a:ext cx="2737141" cy="1727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 descr="C:\Users\Věra Janáková\Pictures\prirodoveda\les\IMG_2287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8935" y="1944316"/>
            <a:ext cx="1221525" cy="16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80" r="-1605" b="16656"/>
          <a:stretch/>
        </p:blipFill>
        <p:spPr bwMode="auto">
          <a:xfrm>
            <a:off x="6516216" y="4443103"/>
            <a:ext cx="2538493" cy="1648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eva 3">
            <a:hlinkClick r:id="rId8" action="ppaction://hlinksldjump"/>
          </p:cNvPr>
          <p:cNvSpPr/>
          <p:nvPr/>
        </p:nvSpPr>
        <p:spPr>
          <a:xfrm>
            <a:off x="128698" y="6093296"/>
            <a:ext cx="770894" cy="64807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3503209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07704" y="404664"/>
            <a:ext cx="5605445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dirty="0" smtClean="0">
                <a:solidFill>
                  <a:schemeClr val="accent2"/>
                </a:solidFill>
              </a:rPr>
              <a:t>Neživá </a:t>
            </a:r>
            <a:r>
              <a:rPr lang="cs-CZ" sz="7200" dirty="0">
                <a:solidFill>
                  <a:schemeClr val="accent2"/>
                </a:solidFill>
              </a:rPr>
              <a:t>příroda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34" t="2709" r="17776"/>
          <a:stretch/>
        </p:blipFill>
        <p:spPr bwMode="auto">
          <a:xfrm>
            <a:off x="7164288" y="2276872"/>
            <a:ext cx="1786967" cy="2642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448" b="18894"/>
          <a:stretch/>
        </p:blipFill>
        <p:spPr bwMode="auto">
          <a:xfrm>
            <a:off x="1115616" y="1817969"/>
            <a:ext cx="2604299" cy="1631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96" b="18894"/>
          <a:stretch/>
        </p:blipFill>
        <p:spPr bwMode="auto">
          <a:xfrm>
            <a:off x="4139951" y="4031940"/>
            <a:ext cx="2853326" cy="1775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456" b="11735"/>
          <a:stretch/>
        </p:blipFill>
        <p:spPr bwMode="auto">
          <a:xfrm>
            <a:off x="1080770" y="3838482"/>
            <a:ext cx="2778522" cy="21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05" b="18000"/>
          <a:stretch/>
        </p:blipFill>
        <p:spPr bwMode="auto">
          <a:xfrm>
            <a:off x="4139951" y="1688091"/>
            <a:ext cx="2816001" cy="1827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Šipka doleva 10">
            <a:hlinkClick r:id="rId7" action="ppaction://hlinksldjump"/>
          </p:cNvPr>
          <p:cNvSpPr/>
          <p:nvPr/>
        </p:nvSpPr>
        <p:spPr>
          <a:xfrm>
            <a:off x="128698" y="6093296"/>
            <a:ext cx="770894" cy="64807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19129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4145" y="393692"/>
            <a:ext cx="819788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chemeClr val="accent2"/>
                </a:solidFill>
              </a:rPr>
              <a:t>Lidské výtvory- výrobky</a:t>
            </a:r>
            <a:endParaRPr lang="cs-CZ" sz="6600" dirty="0">
              <a:solidFill>
                <a:schemeClr val="accent2"/>
              </a:solidFill>
            </a:endParaRPr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128698" y="6093296"/>
            <a:ext cx="770894" cy="64807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28" r="16434"/>
          <a:stretch/>
        </p:blipFill>
        <p:spPr bwMode="auto">
          <a:xfrm>
            <a:off x="514145" y="1881189"/>
            <a:ext cx="1740684" cy="26279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57" b="18448"/>
          <a:stretch/>
        </p:blipFill>
        <p:spPr bwMode="auto">
          <a:xfrm>
            <a:off x="2717408" y="1850431"/>
            <a:ext cx="3095625" cy="2008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05" b="18895"/>
          <a:stretch/>
        </p:blipFill>
        <p:spPr bwMode="auto">
          <a:xfrm>
            <a:off x="994223" y="4687563"/>
            <a:ext cx="3391308" cy="2170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364509"/>
            <a:ext cx="2354024" cy="2354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881189"/>
            <a:ext cx="1978151" cy="1978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81" r="19566"/>
          <a:stretch/>
        </p:blipFill>
        <p:spPr bwMode="auto">
          <a:xfrm>
            <a:off x="4644008" y="4108411"/>
            <a:ext cx="1673308" cy="2632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3864375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1844824"/>
            <a:ext cx="537878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Použité zdroje:</a:t>
            </a:r>
          </a:p>
          <a:p>
            <a:r>
              <a:rPr lang="cs-CZ" dirty="0"/>
              <a:t>V prezentaci byly použity obrázky ze zakoupené licence </a:t>
            </a:r>
          </a:p>
          <a:p>
            <a:r>
              <a:rPr lang="cs-CZ" dirty="0"/>
              <a:t>Microsoft Office.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535603"/>
      </p:ext>
    </p:extLst>
  </p:cSld>
  <p:clrMapOvr>
    <a:masterClrMapping/>
  </p:clrMapOvr>
  <p:transition spd="slow">
    <p:pull dir="r"/>
  </p:transition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TC010219417[[fn=Motiv japonského obrazu]]</Template>
  <TotalTime>669</TotalTime>
  <Words>99</Words>
  <Application>Microsoft Office PowerPoint</Application>
  <PresentationFormat>Předvádění na obrazovce (4:3)</PresentationFormat>
  <Paragraphs>28</Paragraphs>
  <Slides>9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YamatoPainting</vt:lpstr>
      <vt:lpstr>Prezentace aplikace PowerPoint</vt:lpstr>
      <vt:lpstr>SVĚT KOLEM NÁS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Věra Janáková</dc:creator>
  <cp:lastModifiedBy>domaci</cp:lastModifiedBy>
  <cp:revision>33</cp:revision>
  <dcterms:created xsi:type="dcterms:W3CDTF">2012-01-03T21:19:36Z</dcterms:created>
  <dcterms:modified xsi:type="dcterms:W3CDTF">2014-06-24T20:04:22Z</dcterms:modified>
</cp:coreProperties>
</file>