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sldIdLst>
    <p:sldId id="256" r:id="rId2"/>
    <p:sldId id="257" r:id="rId3"/>
    <p:sldId id="260" r:id="rId4"/>
    <p:sldId id="262" r:id="rId5"/>
    <p:sldId id="259" r:id="rId6"/>
    <p:sldId id="261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17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447800"/>
            <a:ext cx="7086600" cy="1470025"/>
          </a:xfrm>
        </p:spPr>
        <p:txBody>
          <a:bodyPr/>
          <a:lstStyle>
            <a:lvl1pPr algn="r">
              <a:defRPr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52800" y="2946400"/>
            <a:ext cx="4432300" cy="1752600"/>
          </a:xfrm>
        </p:spPr>
        <p:txBody>
          <a:bodyPr anchor="ctr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77000" y="6521824"/>
            <a:ext cx="2133600" cy="259976"/>
          </a:xfrm>
        </p:spPr>
        <p:txBody>
          <a:bodyPr/>
          <a:lstStyle>
            <a:lvl1pPr algn="r">
              <a:defRPr/>
            </a:lvl1pPr>
          </a:lstStyle>
          <a:p>
            <a:fld id="{5EC5E2E0-BF5E-4945-ADC2-7186A402E5FB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521824"/>
            <a:ext cx="2895600" cy="259976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34400" y="6293224"/>
            <a:ext cx="609600" cy="259976"/>
          </a:xfrm>
        </p:spPr>
        <p:txBody>
          <a:bodyPr/>
          <a:lstStyle>
            <a:lvl1pPr algn="ctr">
              <a:defRPr/>
            </a:lvl1pPr>
          </a:lstStyle>
          <a:p>
            <a:fld id="{A096EA3B-85F9-452A-BF1D-90660CA51FEF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685798" y="0"/>
            <a:ext cx="8001004" cy="7950200"/>
            <a:chOff x="685798" y="0"/>
            <a:chExt cx="8001004" cy="7950200"/>
          </a:xfrm>
        </p:grpSpPr>
        <p:sp>
          <p:nvSpPr>
            <p:cNvPr id="8" name="Pie 7"/>
            <p:cNvSpPr/>
            <p:nvPr/>
          </p:nvSpPr>
          <p:spPr>
            <a:xfrm flipH="1" flipV="1">
              <a:off x="1257300" y="5778500"/>
              <a:ext cx="2171700" cy="2171700"/>
            </a:xfrm>
            <a:prstGeom prst="pie">
              <a:avLst>
                <a:gd name="adj1" fmla="val 0"/>
                <a:gd name="adj2" fmla="val 10800000"/>
              </a:avLst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grpSp>
          <p:nvGrpSpPr>
            <p:cNvPr id="9" name="Group 52"/>
            <p:cNvGrpSpPr/>
            <p:nvPr/>
          </p:nvGrpSpPr>
          <p:grpSpPr>
            <a:xfrm>
              <a:off x="685798" y="0"/>
              <a:ext cx="8001004" cy="6855714"/>
              <a:chOff x="685798" y="0"/>
              <a:chExt cx="8001004" cy="6855714"/>
            </a:xfrm>
          </p:grpSpPr>
          <p:sp>
            <p:nvSpPr>
              <p:cNvPr id="10" name="Freeform 9"/>
              <p:cNvSpPr/>
              <p:nvPr/>
            </p:nvSpPr>
            <p:spPr>
              <a:xfrm>
                <a:off x="685798" y="5880101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1" name="Oval 10"/>
              <p:cNvSpPr/>
              <p:nvPr/>
            </p:nvSpPr>
            <p:spPr>
              <a:xfrm>
                <a:off x="2590800" y="5181600"/>
                <a:ext cx="914400" cy="914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2" name="Oval 11"/>
              <p:cNvSpPr/>
              <p:nvPr/>
            </p:nvSpPr>
            <p:spPr>
              <a:xfrm>
                <a:off x="838200" y="57912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3" name="Oval 12"/>
              <p:cNvSpPr/>
              <p:nvPr/>
            </p:nvSpPr>
            <p:spPr>
              <a:xfrm>
                <a:off x="2362200" y="59436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4" name="Oval 13"/>
              <p:cNvSpPr/>
              <p:nvPr/>
            </p:nvSpPr>
            <p:spPr>
              <a:xfrm>
                <a:off x="1676400" y="56261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5" name="Oval 14"/>
              <p:cNvSpPr/>
              <p:nvPr/>
            </p:nvSpPr>
            <p:spPr>
              <a:xfrm>
                <a:off x="1981200" y="5334000"/>
                <a:ext cx="355600" cy="3556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6" name="Oval 15"/>
              <p:cNvSpPr/>
              <p:nvPr/>
            </p:nvSpPr>
            <p:spPr>
              <a:xfrm>
                <a:off x="1943100" y="55626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7" name="Oval 16"/>
              <p:cNvSpPr/>
              <p:nvPr/>
            </p:nvSpPr>
            <p:spPr>
              <a:xfrm>
                <a:off x="2362200" y="50292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8" name="Oval 17"/>
              <p:cNvSpPr/>
              <p:nvPr/>
            </p:nvSpPr>
            <p:spPr>
              <a:xfrm>
                <a:off x="3009900" y="4419600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9" name="Oval 18"/>
              <p:cNvSpPr/>
              <p:nvPr/>
            </p:nvSpPr>
            <p:spPr>
              <a:xfrm>
                <a:off x="2971800" y="46482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0" name="Oval 19"/>
              <p:cNvSpPr/>
              <p:nvPr/>
            </p:nvSpPr>
            <p:spPr>
              <a:xfrm>
                <a:off x="3314700" y="4724400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1" name="Oval 20"/>
              <p:cNvSpPr/>
              <p:nvPr/>
            </p:nvSpPr>
            <p:spPr>
              <a:xfrm>
                <a:off x="3619500" y="50292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2" name="Oval 21"/>
              <p:cNvSpPr/>
              <p:nvPr/>
            </p:nvSpPr>
            <p:spPr>
              <a:xfrm>
                <a:off x="13843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3" name="Oval 22"/>
              <p:cNvSpPr/>
              <p:nvPr/>
            </p:nvSpPr>
            <p:spPr>
              <a:xfrm>
                <a:off x="3505200" y="52578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4" name="Oval 23"/>
              <p:cNvSpPr/>
              <p:nvPr/>
            </p:nvSpPr>
            <p:spPr>
              <a:xfrm>
                <a:off x="1295400" y="56642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5" name="Oval 24"/>
              <p:cNvSpPr/>
              <p:nvPr/>
            </p:nvSpPr>
            <p:spPr>
              <a:xfrm>
                <a:off x="1447800" y="5511800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6" name="Oval 25"/>
              <p:cNvSpPr/>
              <p:nvPr/>
            </p:nvSpPr>
            <p:spPr>
              <a:xfrm>
                <a:off x="16002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7" name="Oval 26"/>
              <p:cNvSpPr/>
              <p:nvPr/>
            </p:nvSpPr>
            <p:spPr>
              <a:xfrm>
                <a:off x="3352800" y="5943600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8" name="Freeform 27"/>
              <p:cNvSpPr/>
              <p:nvPr/>
            </p:nvSpPr>
            <p:spPr>
              <a:xfrm flipV="1">
                <a:off x="5486400" y="0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9" name="Oval 28"/>
              <p:cNvSpPr/>
              <p:nvPr/>
            </p:nvSpPr>
            <p:spPr>
              <a:xfrm flipV="1">
                <a:off x="7391402" y="759714"/>
                <a:ext cx="914400" cy="9144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0" name="Oval 29"/>
              <p:cNvSpPr/>
              <p:nvPr/>
            </p:nvSpPr>
            <p:spPr>
              <a:xfrm flipV="1">
                <a:off x="5638802" y="6073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1" name="Oval 30"/>
              <p:cNvSpPr/>
              <p:nvPr/>
            </p:nvSpPr>
            <p:spPr>
              <a:xfrm flipV="1">
                <a:off x="7162802" y="1501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2" name="Oval 31"/>
              <p:cNvSpPr/>
              <p:nvPr/>
            </p:nvSpPr>
            <p:spPr>
              <a:xfrm flipV="1">
                <a:off x="6477002" y="7724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3" name="Oval 32"/>
              <p:cNvSpPr/>
              <p:nvPr/>
            </p:nvSpPr>
            <p:spPr>
              <a:xfrm flipV="1">
                <a:off x="6781802" y="11661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4" name="Oval 33"/>
              <p:cNvSpPr/>
              <p:nvPr/>
            </p:nvSpPr>
            <p:spPr>
              <a:xfrm flipV="1">
                <a:off x="6743702" y="8613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5" name="Oval 34"/>
              <p:cNvSpPr/>
              <p:nvPr/>
            </p:nvSpPr>
            <p:spPr>
              <a:xfrm flipV="1">
                <a:off x="7162802" y="10645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6" name="Oval 35"/>
              <p:cNvSpPr/>
              <p:nvPr/>
            </p:nvSpPr>
            <p:spPr>
              <a:xfrm flipV="1">
                <a:off x="7810502" y="20805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7" name="Oval 36"/>
              <p:cNvSpPr/>
              <p:nvPr/>
            </p:nvSpPr>
            <p:spPr>
              <a:xfrm flipV="1">
                <a:off x="7772402" y="17757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8" name="Oval 37"/>
              <p:cNvSpPr/>
              <p:nvPr/>
            </p:nvSpPr>
            <p:spPr>
              <a:xfrm flipV="1">
                <a:off x="8115302" y="1928114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9" name="Oval 38"/>
              <p:cNvSpPr/>
              <p:nvPr/>
            </p:nvSpPr>
            <p:spPr>
              <a:xfrm flipV="1">
                <a:off x="8420102" y="16233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0" name="Oval 39"/>
              <p:cNvSpPr/>
              <p:nvPr/>
            </p:nvSpPr>
            <p:spPr>
              <a:xfrm flipV="1">
                <a:off x="61849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1" name="Oval 40"/>
              <p:cNvSpPr/>
              <p:nvPr/>
            </p:nvSpPr>
            <p:spPr>
              <a:xfrm flipV="1">
                <a:off x="8305802" y="13947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2" name="Oval 41"/>
              <p:cNvSpPr/>
              <p:nvPr/>
            </p:nvSpPr>
            <p:spPr>
              <a:xfrm flipV="1">
                <a:off x="6096002" y="10645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3" name="Oval 42"/>
              <p:cNvSpPr/>
              <p:nvPr/>
            </p:nvSpPr>
            <p:spPr>
              <a:xfrm flipV="1">
                <a:off x="6248402" y="12169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4" name="Oval 43"/>
              <p:cNvSpPr/>
              <p:nvPr/>
            </p:nvSpPr>
            <p:spPr>
              <a:xfrm flipV="1">
                <a:off x="64008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5" name="Oval 44"/>
              <p:cNvSpPr/>
              <p:nvPr/>
            </p:nvSpPr>
            <p:spPr>
              <a:xfrm flipV="1">
                <a:off x="8153402" y="378714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</p:grpSp>
      </p:grpSp>
      <p:sp>
        <p:nvSpPr>
          <p:cNvPr id="46" name="Oval 45"/>
          <p:cNvSpPr/>
          <p:nvPr/>
        </p:nvSpPr>
        <p:spPr>
          <a:xfrm>
            <a:off x="86360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8788400" y="6589059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89408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C5E2E0-BF5E-4945-ADC2-7186A402E5FB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6EA3B-85F9-452A-BF1D-90660CA51FE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C5E2E0-BF5E-4945-ADC2-7186A402E5FB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6EA3B-85F9-452A-BF1D-90660CA51FEF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4592782" y="2133600"/>
            <a:ext cx="3865418" cy="4172197"/>
            <a:chOff x="0" y="0"/>
            <a:chExt cx="1600200" cy="17272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grpSp>
        <p:nvGrpSpPr>
          <p:cNvPr id="33" name="Group 32"/>
          <p:cNvGrpSpPr/>
          <p:nvPr/>
        </p:nvGrpSpPr>
        <p:grpSpPr>
          <a:xfrm>
            <a:off x="609600" y="990600"/>
            <a:ext cx="1179761" cy="1356814"/>
            <a:chOff x="266700" y="914400"/>
            <a:chExt cx="1179761" cy="1356814"/>
          </a:xfrm>
        </p:grpSpPr>
        <p:sp>
          <p:nvSpPr>
            <p:cNvPr id="23" name="Oval 22"/>
            <p:cNvSpPr/>
            <p:nvPr/>
          </p:nvSpPr>
          <p:spPr>
            <a:xfrm>
              <a:off x="555812" y="1380565"/>
              <a:ext cx="890649" cy="8906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6" name="Oval 25"/>
            <p:cNvSpPr/>
            <p:nvPr/>
          </p:nvSpPr>
          <p:spPr>
            <a:xfrm flipV="1">
              <a:off x="304800" y="121920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7" name="Oval 26"/>
            <p:cNvSpPr/>
            <p:nvPr/>
          </p:nvSpPr>
          <p:spPr>
            <a:xfrm flipV="1">
              <a:off x="266700" y="914400"/>
              <a:ext cx="431800" cy="4318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8" name="Oval 27"/>
            <p:cNvSpPr/>
            <p:nvPr/>
          </p:nvSpPr>
          <p:spPr>
            <a:xfrm flipV="1">
              <a:off x="609600" y="1066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4400" y="2590800"/>
            <a:ext cx="1905000" cy="1905000"/>
          </a:xfrm>
          <a:prstGeom prst="ellipse">
            <a:avLst/>
          </a:prstGeom>
          <a:solidFill>
            <a:schemeClr val="tx2"/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0" y="1143000"/>
            <a:ext cx="7086600" cy="1472184"/>
          </a:xfrm>
        </p:spPr>
        <p:txBody>
          <a:bodyPr anchor="ctr" anchorCtr="0">
            <a:normAutofit/>
          </a:bodyPr>
          <a:lstStyle>
            <a:lvl1pPr algn="l">
              <a:defRPr sz="3600" b="0" cap="none" baseline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00953" y="17526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00600" y="23622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buFont typeface="Wingdings" pitchFamily="2" charset="2"/>
              <a:buChar char="l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C5E2E0-BF5E-4945-ADC2-7186A402E5FB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6EA3B-85F9-452A-BF1D-90660CA51FE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6200000">
            <a:off x="-870003" y="31472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6800" y="1755648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 rot="16200000">
            <a:off x="3259278" y="37568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81600" y="2359152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C5E2E0-BF5E-4945-ADC2-7186A402E5FB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6EA3B-85F9-452A-BF1D-90660CA51FE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C5E2E0-BF5E-4945-ADC2-7186A402E5FB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6EA3B-85F9-452A-BF1D-90660CA51FE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C5E2E0-BF5E-4945-ADC2-7186A402E5FB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6EA3B-85F9-452A-BF1D-90660CA51FE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4048"/>
            <a:ext cx="2130552" cy="3044952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vert="horz" lIns="91440" tIns="45720" rIns="91440" bIns="45720" rtlCol="0" anchor="b">
            <a:no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C5E2E0-BF5E-4945-ADC2-7186A402E5FB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6EA3B-85F9-452A-BF1D-90660CA51FEF}" type="slidenum">
              <a:rPr lang="cs-CZ" smtClean="0"/>
              <a:t>‹#›</a:t>
            </a:fld>
            <a:endParaRPr lang="cs-CZ"/>
          </a:p>
        </p:txBody>
      </p:sp>
      <p:grpSp>
        <p:nvGrpSpPr>
          <p:cNvPr id="23" name="Group 22"/>
          <p:cNvGrpSpPr/>
          <p:nvPr/>
        </p:nvGrpSpPr>
        <p:grpSpPr>
          <a:xfrm>
            <a:off x="4695702" y="2133600"/>
            <a:ext cx="4448298" cy="4018808"/>
            <a:chOff x="4695702" y="2133600"/>
            <a:chExt cx="4448298" cy="4018808"/>
          </a:xfrm>
        </p:grpSpPr>
        <p:sp>
          <p:nvSpPr>
            <p:cNvPr id="10" name="Oval 9"/>
            <p:cNvSpPr/>
            <p:nvPr/>
          </p:nvSpPr>
          <p:spPr>
            <a:xfrm>
              <a:off x="4695702" y="5048003"/>
              <a:ext cx="1104405" cy="110440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1" name="Oval 10"/>
            <p:cNvSpPr/>
            <p:nvPr/>
          </p:nvSpPr>
          <p:spPr>
            <a:xfrm>
              <a:off x="7065818" y="4572000"/>
              <a:ext cx="858982" cy="858982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5339938" y="489461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3" name="Oval 12"/>
            <p:cNvSpPr/>
            <p:nvPr/>
          </p:nvSpPr>
          <p:spPr>
            <a:xfrm>
              <a:off x="6693725" y="3048000"/>
              <a:ext cx="1840675" cy="184067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7916883" y="2133600"/>
              <a:ext cx="858982" cy="858982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5" name="Oval 14"/>
            <p:cNvSpPr/>
            <p:nvPr/>
          </p:nvSpPr>
          <p:spPr>
            <a:xfrm>
              <a:off x="7824849" y="268580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8653153" y="2869870"/>
              <a:ext cx="490847" cy="490847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8" name="Oval 17"/>
            <p:cNvSpPr/>
            <p:nvPr/>
          </p:nvSpPr>
          <p:spPr>
            <a:xfrm>
              <a:off x="6552210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6781800" y="5562600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1" name="Oval 20"/>
            <p:cNvSpPr/>
            <p:nvPr/>
          </p:nvSpPr>
          <p:spPr>
            <a:xfrm>
              <a:off x="6705600" y="5181600"/>
              <a:ext cx="306779" cy="30677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" name="Oval 21"/>
            <p:cNvSpPr/>
            <p:nvPr/>
          </p:nvSpPr>
          <p:spPr>
            <a:xfrm>
              <a:off x="7073735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95600" y="927847"/>
            <a:ext cx="4114800" cy="4114800"/>
          </a:xfr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45720" tIns="9144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228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51117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0645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08902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25" name="Oval 24"/>
          <p:cNvSpPr/>
          <p:nvPr/>
        </p:nvSpPr>
        <p:spPr>
          <a:xfrm>
            <a:off x="3886200" y="5638800"/>
            <a:ext cx="304800" cy="304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199" y="4645152"/>
            <a:ext cx="2514600" cy="1600200"/>
          </a:xfrm>
          <a:solidFill>
            <a:schemeClr val="tx2">
              <a:alpha val="20000"/>
            </a:schemeClr>
          </a:solidFill>
          <a:ln>
            <a:noFill/>
          </a:ln>
        </p:spPr>
        <p:txBody>
          <a:bodyPr vert="horz" lIns="0" tIns="45720" rIns="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spcBef>
                <a:spcPts val="1800"/>
              </a:spcBef>
              <a:buFont typeface="Wingdings" pitchFamily="2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26" name="Oval 25"/>
          <p:cNvSpPr/>
          <p:nvPr/>
        </p:nvSpPr>
        <p:spPr>
          <a:xfrm>
            <a:off x="3319153" y="5147953"/>
            <a:ext cx="186047" cy="186047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4" name="Oval 23"/>
          <p:cNvSpPr/>
          <p:nvPr/>
        </p:nvSpPr>
        <p:spPr>
          <a:xfrm>
            <a:off x="3225024" y="5103129"/>
            <a:ext cx="186047" cy="186047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C5E2E0-BF5E-4945-ADC2-7186A402E5FB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6EA3B-85F9-452A-BF1D-90660CA51FEF}" type="slidenum">
              <a:rPr lang="cs-CZ" smtClean="0"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14600" y="685800"/>
            <a:ext cx="4572000" cy="45720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C5E2E0-BF5E-4945-ADC2-7186A402E5FB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6EA3B-85F9-452A-BF1D-90660CA51FEF}" type="slidenum">
              <a:rPr lang="cs-CZ" smtClean="0"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4" name="Picture Placeholder 2"/>
          <p:cNvSpPr>
            <a:spLocks noGrp="1"/>
          </p:cNvSpPr>
          <p:nvPr>
            <p:ph type="pic" idx="1"/>
          </p:nvPr>
        </p:nvSpPr>
        <p:spPr>
          <a:xfrm>
            <a:off x="5638800" y="838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5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C5E2E0-BF5E-4945-ADC2-7186A402E5FB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6EA3B-85F9-452A-BF1D-90660CA51FEF}" type="slidenum">
              <a:rPr lang="cs-CZ" smtClean="0"/>
              <a:t>‹#›</a:t>
            </a:fld>
            <a:endParaRPr lang="cs-CZ"/>
          </a:p>
        </p:txBody>
      </p:sp>
      <p:grpSp>
        <p:nvGrpSpPr>
          <p:cNvPr id="3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2" name="Picture Placeholder 2"/>
          <p:cNvSpPr>
            <a:spLocks noGrp="1"/>
          </p:cNvSpPr>
          <p:nvPr>
            <p:ph type="pic" idx="1"/>
          </p:nvPr>
        </p:nvSpPr>
        <p:spPr>
          <a:xfrm>
            <a:off x="5715000" y="76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3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4" name="Picture Placeholder 2"/>
          <p:cNvSpPr>
            <a:spLocks noGrp="1"/>
          </p:cNvSpPr>
          <p:nvPr>
            <p:ph type="pic" idx="14"/>
          </p:nvPr>
        </p:nvSpPr>
        <p:spPr>
          <a:xfrm>
            <a:off x="2667000" y="3810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C5E2E0-BF5E-4945-ADC2-7186A402E5FB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6EA3B-85F9-452A-BF1D-90660CA51FE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C5E2E0-BF5E-4945-ADC2-7186A402E5FB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96EA3B-85F9-452A-BF1D-90660CA51FE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800" y="1901952"/>
            <a:ext cx="6629400" cy="4224528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C5E2E0-BF5E-4945-ADC2-7186A402E5FB}" type="datetimeFigureOut">
              <a:rPr lang="cs-CZ" smtClean="0"/>
              <a:t>24. 6. 2014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521824"/>
            <a:ext cx="2895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96EA3B-85F9-452A-BF1D-90660CA51FEF}" type="slidenum">
              <a:rPr lang="cs-CZ" smtClean="0"/>
              <a:t>‹#›</a:t>
            </a:fld>
            <a:endParaRPr lang="cs-CZ"/>
          </a:p>
        </p:txBody>
      </p:sp>
      <p:sp>
        <p:nvSpPr>
          <p:cNvPr id="59" name="Oval 58"/>
          <p:cNvSpPr/>
          <p:nvPr/>
        </p:nvSpPr>
        <p:spPr>
          <a:xfrm>
            <a:off x="685800" y="152400"/>
            <a:ext cx="914400" cy="9144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2" name="Oval 61"/>
          <p:cNvSpPr/>
          <p:nvPr/>
        </p:nvSpPr>
        <p:spPr>
          <a:xfrm>
            <a:off x="381000" y="1206500"/>
            <a:ext cx="457200" cy="457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3" name="Oval 62"/>
          <p:cNvSpPr/>
          <p:nvPr/>
        </p:nvSpPr>
        <p:spPr>
          <a:xfrm>
            <a:off x="685800" y="914400"/>
            <a:ext cx="355600" cy="3556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4" name="Oval 63"/>
          <p:cNvSpPr/>
          <p:nvPr/>
        </p:nvSpPr>
        <p:spPr>
          <a:xfrm>
            <a:off x="647700" y="11430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5" name="Oval 64"/>
          <p:cNvSpPr/>
          <p:nvPr/>
        </p:nvSpPr>
        <p:spPr>
          <a:xfrm>
            <a:off x="457200" y="0"/>
            <a:ext cx="762000" cy="762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6" name="Oval 65"/>
          <p:cNvSpPr/>
          <p:nvPr/>
        </p:nvSpPr>
        <p:spPr>
          <a:xfrm>
            <a:off x="1714500" y="0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7" name="Oval 66"/>
          <p:cNvSpPr/>
          <p:nvPr/>
        </p:nvSpPr>
        <p:spPr>
          <a:xfrm>
            <a:off x="1676400" y="2286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8" name="Oval 67"/>
          <p:cNvSpPr/>
          <p:nvPr/>
        </p:nvSpPr>
        <p:spPr>
          <a:xfrm>
            <a:off x="2019300" y="304800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9" name="Oval 68"/>
          <p:cNvSpPr/>
          <p:nvPr/>
        </p:nvSpPr>
        <p:spPr>
          <a:xfrm>
            <a:off x="1028700" y="15240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0" name="Oval 69"/>
          <p:cNvSpPr/>
          <p:nvPr/>
        </p:nvSpPr>
        <p:spPr>
          <a:xfrm>
            <a:off x="889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1" name="Oval 70"/>
          <p:cNvSpPr/>
          <p:nvPr/>
        </p:nvSpPr>
        <p:spPr>
          <a:xfrm>
            <a:off x="914400" y="17526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2" name="Oval 71"/>
          <p:cNvSpPr/>
          <p:nvPr/>
        </p:nvSpPr>
        <p:spPr>
          <a:xfrm>
            <a:off x="0" y="12446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3" name="Oval 72"/>
          <p:cNvSpPr/>
          <p:nvPr/>
        </p:nvSpPr>
        <p:spPr>
          <a:xfrm>
            <a:off x="152400" y="1092200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74" name="Oval 73"/>
          <p:cNvSpPr/>
          <p:nvPr/>
        </p:nvSpPr>
        <p:spPr>
          <a:xfrm>
            <a:off x="3048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7" name="Oval 76"/>
          <p:cNvSpPr/>
          <p:nvPr/>
        </p:nvSpPr>
        <p:spPr>
          <a:xfrm rot="6197586" flipV="1">
            <a:off x="7932464" y="5568366"/>
            <a:ext cx="914400" cy="9144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0" name="Oval 79"/>
          <p:cNvSpPr/>
          <p:nvPr/>
        </p:nvSpPr>
        <p:spPr>
          <a:xfrm rot="6197586" flipV="1">
            <a:off x="8633992" y="4734233"/>
            <a:ext cx="457200" cy="457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1" name="Oval 80"/>
          <p:cNvSpPr/>
          <p:nvPr/>
        </p:nvSpPr>
        <p:spPr>
          <a:xfrm rot="6197586" flipV="1">
            <a:off x="8292676" y="4953384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2" name="Oval 81"/>
          <p:cNvSpPr/>
          <p:nvPr/>
        </p:nvSpPr>
        <p:spPr>
          <a:xfrm rot="6197586" flipV="1">
            <a:off x="8514131" y="4976607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3" name="Oval 82"/>
          <p:cNvSpPr/>
          <p:nvPr/>
        </p:nvSpPr>
        <p:spPr>
          <a:xfrm rot="6197586" flipV="1">
            <a:off x="7856272" y="5295370"/>
            <a:ext cx="762000" cy="762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4" name="Oval 83"/>
          <p:cNvSpPr/>
          <p:nvPr/>
        </p:nvSpPr>
        <p:spPr>
          <a:xfrm rot="6197586" flipV="1">
            <a:off x="199818" y="5914818"/>
            <a:ext cx="216774" cy="216774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5" name="Oval 84"/>
          <p:cNvSpPr/>
          <p:nvPr/>
        </p:nvSpPr>
        <p:spPr>
          <a:xfrm rot="6197586" flipV="1">
            <a:off x="7387699" y="5767494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6" name="Oval 85"/>
          <p:cNvSpPr/>
          <p:nvPr/>
        </p:nvSpPr>
        <p:spPr>
          <a:xfrm rot="6197586" flipV="1">
            <a:off x="7412357" y="6095509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7" name="Oval 86"/>
          <p:cNvSpPr/>
          <p:nvPr/>
        </p:nvSpPr>
        <p:spPr>
          <a:xfrm rot="6197586" flipV="1">
            <a:off x="7638907" y="6462226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8" name="Oval 87"/>
          <p:cNvSpPr/>
          <p:nvPr/>
        </p:nvSpPr>
        <p:spPr>
          <a:xfrm rot="6197586" flipV="1">
            <a:off x="8607584" y="43843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9" name="Oval 88"/>
          <p:cNvSpPr/>
          <p:nvPr/>
        </p:nvSpPr>
        <p:spPr>
          <a:xfrm rot="6197586" flipV="1">
            <a:off x="7887663" y="6403551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0" name="Oval 89"/>
          <p:cNvSpPr/>
          <p:nvPr/>
        </p:nvSpPr>
        <p:spPr>
          <a:xfrm rot="6197586" flipV="1">
            <a:off x="8801061" y="4338664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1" name="Oval 90"/>
          <p:cNvSpPr/>
          <p:nvPr/>
        </p:nvSpPr>
        <p:spPr>
          <a:xfrm rot="6197586" flipV="1">
            <a:off x="8617702" y="445193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2" name="Oval 91"/>
          <p:cNvSpPr/>
          <p:nvPr/>
        </p:nvSpPr>
        <p:spPr>
          <a:xfrm rot="6197586" flipV="1">
            <a:off x="8557941" y="4594415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5" name="Oval 94"/>
          <p:cNvSpPr/>
          <p:nvPr/>
        </p:nvSpPr>
        <p:spPr>
          <a:xfrm rot="6197586" flipV="1">
            <a:off x="243115" y="6241508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6" name="Oval 95"/>
          <p:cNvSpPr/>
          <p:nvPr/>
        </p:nvSpPr>
        <p:spPr>
          <a:xfrm rot="6197586" flipV="1">
            <a:off x="436592" y="6195872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7" name="Oval 96"/>
          <p:cNvSpPr/>
          <p:nvPr/>
        </p:nvSpPr>
        <p:spPr>
          <a:xfrm rot="6197586" flipV="1">
            <a:off x="253233" y="6309147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8" name="Oval 97"/>
          <p:cNvSpPr/>
          <p:nvPr/>
        </p:nvSpPr>
        <p:spPr>
          <a:xfrm rot="6197586" flipV="1">
            <a:off x="193472" y="6451623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  <p:sldLayoutId id="2147483864" r:id="rId12"/>
    <p:sldLayoutId id="2147483865" r:id="rId13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4000" kern="1200" spc="200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18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1pPr>
      <a:lvl2pPr marL="514350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2pPr>
      <a:lvl3pPr marL="806450" indent="-228600" algn="l" defTabSz="914400" rtl="0" eaLnBrk="1" latinLnBrk="0" hangingPunct="1">
        <a:spcBef>
          <a:spcPts val="10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3pPr>
      <a:lvl4pPr marL="1089025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ts val="1000"/>
        </a:spcBef>
        <a:buFont typeface="Wingdings" pitchFamily="2" charset="2"/>
        <a:buChar char="l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://www.youtube.com/watch?v=JhTBt_IWmY0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1475656" y="2420888"/>
            <a:ext cx="6912768" cy="1143000"/>
          </a:xfrm>
        </p:spPr>
        <p:txBody>
          <a:bodyPr>
            <a:noAutofit/>
          </a:bodyPr>
          <a:lstStyle/>
          <a:p>
            <a:pPr marL="0" indent="0"/>
            <a:r>
              <a:rPr lang="cs-CZ" sz="2000" dirty="0">
                <a:solidFill>
                  <a:schemeClr val="bg1"/>
                </a:solidFill>
              </a:rPr>
              <a:t>NÁZEV ŠKOLY:    </a:t>
            </a:r>
            <a:r>
              <a:rPr lang="cs-CZ" sz="2000" dirty="0" smtClean="0">
                <a:solidFill>
                  <a:schemeClr val="bg1"/>
                </a:solidFill>
              </a:rPr>
              <a:t>  </a:t>
            </a:r>
            <a:r>
              <a:rPr lang="cs-CZ" sz="2000" dirty="0"/>
              <a:t>Základní škola Pardubice-</a:t>
            </a:r>
            <a:r>
              <a:rPr lang="cs-CZ" sz="2000" dirty="0" err="1"/>
              <a:t>Spořilov</a:t>
            </a:r>
            <a:r>
              <a:rPr lang="cs-CZ" sz="2000" dirty="0">
                <a:solidFill>
                  <a:srgbClr val="C00000"/>
                </a:solidFill>
              </a:rPr>
              <a:t> </a:t>
            </a:r>
            <a:br>
              <a:rPr lang="cs-CZ" sz="2000" dirty="0">
                <a:solidFill>
                  <a:srgbClr val="C00000"/>
                </a:solidFill>
              </a:rPr>
            </a:br>
            <a:r>
              <a:rPr lang="cs-CZ" sz="2000" dirty="0">
                <a:solidFill>
                  <a:schemeClr val="bg1"/>
                </a:solidFill>
              </a:rPr>
              <a:t>AUTOR:               </a:t>
            </a:r>
            <a:r>
              <a:rPr lang="cs-CZ" sz="2000" dirty="0" smtClean="0">
                <a:solidFill>
                  <a:schemeClr val="bg1"/>
                </a:solidFill>
              </a:rPr>
              <a:t>  </a:t>
            </a:r>
            <a:r>
              <a:rPr lang="cs-CZ" sz="2000" dirty="0"/>
              <a:t>Mgr. Věra Janáková</a:t>
            </a:r>
            <a:br>
              <a:rPr lang="cs-CZ" sz="2000" dirty="0"/>
            </a:br>
            <a:r>
              <a:rPr lang="cs-CZ" sz="2000" dirty="0">
                <a:solidFill>
                  <a:schemeClr val="bg1"/>
                </a:solidFill>
              </a:rPr>
              <a:t>NÁZEV:</a:t>
            </a:r>
            <a:r>
              <a:rPr lang="cs-CZ" sz="2000" dirty="0">
                <a:solidFill>
                  <a:srgbClr val="C00000"/>
                </a:solidFill>
              </a:rPr>
              <a:t>                </a:t>
            </a:r>
            <a:r>
              <a:rPr lang="cs-CZ" sz="2000" dirty="0" smtClean="0">
                <a:solidFill>
                  <a:srgbClr val="C00000"/>
                </a:solidFill>
              </a:rPr>
              <a:t>  </a:t>
            </a:r>
            <a:r>
              <a:rPr lang="cs-CZ" sz="2000" dirty="0"/>
              <a:t>VY_32_INOVACE_3.PRVOUKA_2_</a:t>
            </a:r>
            <a:br>
              <a:rPr lang="cs-CZ" sz="2000" dirty="0"/>
            </a:br>
            <a:r>
              <a:rPr lang="cs-CZ" sz="2000" dirty="0"/>
              <a:t>	              </a:t>
            </a:r>
            <a:r>
              <a:rPr lang="cs-CZ" sz="2000" dirty="0" smtClean="0"/>
              <a:t>  16. PODMÍNKY ŽIVOTA NA ZEMI - VODA 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>
                <a:solidFill>
                  <a:schemeClr val="bg1"/>
                </a:solidFill>
              </a:rPr>
              <a:t>TÉMA</a:t>
            </a:r>
            <a:r>
              <a:rPr lang="cs-CZ" sz="2000" dirty="0" smtClean="0">
                <a:solidFill>
                  <a:schemeClr val="bg1"/>
                </a:solidFill>
              </a:rPr>
              <a:t>:		    </a:t>
            </a:r>
            <a:r>
              <a:rPr lang="cs-CZ" sz="2000" dirty="0" smtClean="0"/>
              <a:t>PODMÍNKY </a:t>
            </a:r>
            <a:r>
              <a:rPr lang="cs-CZ" sz="2000" dirty="0"/>
              <a:t>ŽIVOTA NA ZEMI - VODA </a:t>
            </a:r>
            <a:br>
              <a:rPr lang="cs-CZ" sz="2000" dirty="0"/>
            </a:br>
            <a:r>
              <a:rPr lang="cs-CZ" sz="2000" dirty="0">
                <a:solidFill>
                  <a:schemeClr val="bg1"/>
                </a:solidFill>
              </a:rPr>
              <a:t>ČÍSLO PROJEKTU: </a:t>
            </a:r>
            <a:r>
              <a:rPr lang="cs-CZ" sz="2000" dirty="0"/>
              <a:t>CZ.1.07/1.4.00/21.2349</a:t>
            </a:r>
          </a:p>
        </p:txBody>
      </p:sp>
      <p:pic>
        <p:nvPicPr>
          <p:cNvPr id="7" name="Picture 2" descr="C:\vera\DUMY 1\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04664"/>
            <a:ext cx="5743575" cy="140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187624" y="4941168"/>
            <a:ext cx="646683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ANOTACE: V této prezentaci  děti uvažují o výskytu vody </a:t>
            </a:r>
          </a:p>
          <a:p>
            <a:r>
              <a:rPr lang="cs-CZ" dirty="0"/>
              <a:t>	</a:t>
            </a:r>
            <a:r>
              <a:rPr lang="cs-CZ" dirty="0" smtClean="0"/>
              <a:t>      v přírodě.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3293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800" dirty="0" smtClean="0"/>
              <a:t>Podmínky života na Zemi</a:t>
            </a:r>
            <a:endParaRPr lang="cs-CZ" sz="4800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3419872" y="2924944"/>
            <a:ext cx="4432300" cy="1752600"/>
          </a:xfrm>
        </p:spPr>
        <p:txBody>
          <a:bodyPr>
            <a:noAutofit/>
          </a:bodyPr>
          <a:lstStyle/>
          <a:p>
            <a:r>
              <a:rPr lang="cs-CZ" sz="8000" dirty="0" smtClean="0">
                <a:solidFill>
                  <a:schemeClr val="tx2">
                    <a:lumMod val="10000"/>
                  </a:schemeClr>
                </a:solidFill>
              </a:rPr>
              <a:t>VODA</a:t>
            </a:r>
            <a:endParaRPr lang="cs-CZ" sz="8000" dirty="0">
              <a:solidFill>
                <a:schemeClr val="tx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15590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47664" y="764704"/>
            <a:ext cx="7416824" cy="1584176"/>
          </a:xfrm>
        </p:spPr>
        <p:txBody>
          <a:bodyPr>
            <a:normAutofit/>
          </a:bodyPr>
          <a:lstStyle/>
          <a:p>
            <a:r>
              <a:rPr lang="cs-CZ" dirty="0" smtClean="0"/>
              <a:t>Úkol: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03648" y="2228808"/>
            <a:ext cx="6629400" cy="4224528"/>
          </a:xfrm>
          <a:solidFill>
            <a:schemeClr val="tx1">
              <a:alpha val="20000"/>
            </a:schemeClr>
          </a:solidFill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 </a:t>
            </a:r>
            <a:endParaRPr lang="cs-CZ" sz="2800" b="1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  <a:p>
            <a:pPr marL="0" indent="0">
              <a:buNone/>
            </a:pPr>
            <a:r>
              <a:rPr lang="cs-CZ" sz="2800" b="1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Přečti si v čítance(Nová škola) </a:t>
            </a:r>
            <a:r>
              <a:rPr lang="cs-CZ" sz="2800" b="1" dirty="0" err="1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články„Voda</a:t>
            </a:r>
            <a:r>
              <a:rPr lang="cs-CZ" sz="2800" b="1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“ a „Víš, co je sníh a led?“</a:t>
            </a:r>
            <a:endParaRPr lang="cs-CZ" sz="2800" b="1" dirty="0"/>
          </a:p>
          <a:p>
            <a:pPr marL="0" indent="0" algn="ctr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6115988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Přemýšlej: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endParaRPr lang="cs-CZ" sz="3600" dirty="0" smtClean="0"/>
          </a:p>
          <a:p>
            <a:pPr marL="0" indent="0" algn="ctr">
              <a:buNone/>
            </a:pPr>
            <a:r>
              <a:rPr lang="cs-CZ" sz="3600" dirty="0" smtClean="0"/>
              <a:t>Kde všude se na Zemi vyskytuje voda?</a:t>
            </a:r>
          </a:p>
          <a:p>
            <a:pPr marL="0" indent="0">
              <a:buNone/>
            </a:pPr>
            <a:endParaRPr lang="cs-CZ" sz="3600" dirty="0"/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4355976" y="4797152"/>
            <a:ext cx="1008112" cy="864096"/>
          </a:xfrm>
          <a:prstGeom prst="rightArrow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1192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58" r="12853"/>
          <a:stretch/>
        </p:blipFill>
        <p:spPr bwMode="auto">
          <a:xfrm>
            <a:off x="1259632" y="2348880"/>
            <a:ext cx="1813484" cy="24119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606" r="10606" b="5682"/>
          <a:stretch/>
        </p:blipFill>
        <p:spPr bwMode="auto">
          <a:xfrm>
            <a:off x="3851564" y="2514600"/>
            <a:ext cx="1440872" cy="17248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757" t="19318" r="-2" b="17804"/>
          <a:stretch/>
        </p:blipFill>
        <p:spPr bwMode="auto">
          <a:xfrm>
            <a:off x="5485416" y="301856"/>
            <a:ext cx="1842655" cy="11499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424" r="16666"/>
          <a:stretch/>
        </p:blipFill>
        <p:spPr bwMode="auto">
          <a:xfrm>
            <a:off x="5586055" y="1928677"/>
            <a:ext cx="1205345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7164" y="301856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961" b="18560"/>
          <a:stretch/>
        </p:blipFill>
        <p:spPr bwMode="auto">
          <a:xfrm>
            <a:off x="755576" y="5157192"/>
            <a:ext cx="1828800" cy="1160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881" r="17435"/>
          <a:stretch/>
        </p:blipFill>
        <p:spPr bwMode="auto">
          <a:xfrm>
            <a:off x="7008574" y="1683641"/>
            <a:ext cx="1730532" cy="26346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961" b="17804"/>
          <a:stretch/>
        </p:blipFill>
        <p:spPr bwMode="auto">
          <a:xfrm>
            <a:off x="3203848" y="4857853"/>
            <a:ext cx="1828800" cy="11747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109" r="-2035" b="9850"/>
          <a:stretch/>
        </p:blipFill>
        <p:spPr bwMode="auto">
          <a:xfrm>
            <a:off x="5586055" y="4437112"/>
            <a:ext cx="2741475" cy="2016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30668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64586" y="4437112"/>
            <a:ext cx="4572000" cy="646331"/>
          </a:xfrm>
          <a:prstGeom prst="rect">
            <a:avLst/>
          </a:prstGeom>
          <a:solidFill>
            <a:schemeClr val="tx1"/>
          </a:solidFill>
        </p:spPr>
        <p:txBody>
          <a:bodyPr>
            <a:spAutoFit/>
          </a:bodyPr>
          <a:lstStyle/>
          <a:p>
            <a:r>
              <a:rPr lang="cs-CZ" dirty="0">
                <a:hlinkClick r:id="rId2"/>
              </a:rPr>
              <a:t>http://www.youtube.com/watch?v=JhTBt_IWmY0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331640" y="1340768"/>
            <a:ext cx="6922088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Všude slyšíme, že vodou musíme</a:t>
            </a:r>
          </a:p>
          <a:p>
            <a:r>
              <a:rPr lang="cs-CZ" sz="3600" dirty="0"/>
              <a:t>š</a:t>
            </a:r>
            <a:r>
              <a:rPr lang="cs-CZ" sz="3600" smtClean="0"/>
              <a:t>etřit</a:t>
            </a:r>
            <a:r>
              <a:rPr lang="cs-CZ" sz="3600" dirty="0" smtClean="0"/>
              <a:t>. Proč?</a:t>
            </a:r>
          </a:p>
          <a:p>
            <a:endParaRPr lang="cs-CZ" sz="3600" dirty="0"/>
          </a:p>
          <a:p>
            <a:endParaRPr lang="cs-CZ" sz="3600" dirty="0" smtClean="0"/>
          </a:p>
          <a:p>
            <a:r>
              <a:rPr lang="cs-CZ" sz="3600" dirty="0" smtClean="0"/>
              <a:t>Podívej se na video:</a:t>
            </a:r>
            <a:endParaRPr lang="cs-CZ" sz="36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909" r="15152"/>
          <a:stretch/>
        </p:blipFill>
        <p:spPr bwMode="auto">
          <a:xfrm>
            <a:off x="6006204" y="2359157"/>
            <a:ext cx="1260764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5796136" y="2492896"/>
            <a:ext cx="1656184" cy="1440160"/>
          </a:xfrm>
          <a:prstGeom prst="line">
            <a:avLst/>
          </a:prstGeom>
          <a:ln w="730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5796136" y="2492896"/>
            <a:ext cx="1656184" cy="1440160"/>
          </a:xfrm>
          <a:prstGeom prst="line">
            <a:avLst/>
          </a:prstGeom>
          <a:ln w="730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277957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27784" y="2276872"/>
            <a:ext cx="6199133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Použité zdroje:</a:t>
            </a:r>
          </a:p>
          <a:p>
            <a:r>
              <a:rPr lang="cs-CZ" dirty="0"/>
              <a:t>V prezentaci byly použity obrázky ze zakoupené licence </a:t>
            </a:r>
          </a:p>
          <a:p>
            <a:r>
              <a:rPr lang="cs-CZ" dirty="0"/>
              <a:t>Microsoft Office.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98900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1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Bubbles">
      <a:majorFont>
        <a:latin typeface="Impact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mic Sans M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Bubb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85000"/>
                <a:satMod val="150000"/>
              </a:schemeClr>
            </a:gs>
            <a:gs pos="35000">
              <a:schemeClr val="phClr">
                <a:tint val="70000"/>
                <a:shade val="90000"/>
                <a:alpha val="85000"/>
                <a:satMod val="200000"/>
              </a:schemeClr>
            </a:gs>
            <a:gs pos="100000">
              <a:schemeClr val="phClr">
                <a:tint val="90000"/>
                <a:shade val="100000"/>
                <a:alpha val="85000"/>
                <a:satMod val="250000"/>
              </a:schemeClr>
            </a:gs>
          </a:gsLst>
          <a:lin ang="0" scaled="1"/>
        </a:gradFill>
        <a:gradFill rotWithShape="1">
          <a:gsLst>
            <a:gs pos="0">
              <a:schemeClr val="phClr">
                <a:shade val="40000"/>
                <a:satMod val="115000"/>
              </a:schemeClr>
            </a:gs>
            <a:gs pos="80000">
              <a:schemeClr val="phClr">
                <a:shade val="90000"/>
                <a:satMod val="130000"/>
              </a:schemeClr>
            </a:gs>
            <a:gs pos="100000">
              <a:schemeClr val="phClr">
                <a:shade val="100000"/>
                <a:satMod val="150000"/>
              </a:schemeClr>
            </a:gs>
          </a:gsLst>
          <a:lin ang="7800000" scaled="0"/>
        </a:gradFill>
      </a:fillStyleLst>
      <a:lnStyleLst>
        <a:ln w="254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4450" cap="flat" cmpd="sng" algn="ctr">
          <a:solidFill>
            <a:schemeClr val="phClr">
              <a:alpha val="80000"/>
              <a:satMod val="110000"/>
            </a:schemeClr>
          </a:solidFill>
          <a:prstDash val="solid"/>
        </a:ln>
        <a:ln w="63500" cap="flat" cmpd="sng" algn="ctr">
          <a:solidFill>
            <a:schemeClr val="phClr">
              <a:alpha val="80000"/>
              <a:satMod val="115000"/>
            </a:schemeClr>
          </a:solidFill>
          <a:prstDash val="solid"/>
        </a:ln>
      </a:lnStyleLst>
      <a:effectStyleLst>
        <a:effectStyle>
          <a:effectLst>
            <a:innerShdw blurRad="50800" dist="25400" dir="13500000">
              <a:srgbClr val="FFFFFF">
                <a:alpha val="75000"/>
              </a:srgbClr>
            </a:innerShdw>
          </a:effectLst>
        </a:effectStyle>
        <a:effectStyle>
          <a:effectLst>
            <a:innerShdw blurRad="76200" dist="25400" dir="13500000">
              <a:srgbClr val="FFFFFF">
                <a:alpha val="75000"/>
              </a:srgbClr>
            </a:innerShdw>
            <a:reflection blurRad="63500" stA="35000" endPos="35000" dist="12700" dir="5400000" sy="-100000" rotWithShape="0"/>
          </a:effectLst>
        </a:effectStyle>
        <a:effectStyle>
          <a:effectLst>
            <a:reflection blurRad="63500" stA="35000" endPos="35000" dist="12700" dir="5400000" sy="-100000" rotWithShape="0"/>
          </a:effectLst>
          <a:scene3d>
            <a:camera prst="orthographicFront">
              <a:rot lat="0" lon="0" rev="0"/>
            </a:camera>
            <a:lightRig rig="balanced" dir="bl">
              <a:rot lat="0" lon="0" rev="7800000"/>
            </a:lightRig>
          </a:scene3d>
          <a:sp3d prstMaterial="translucentPowder">
            <a:bevelT h="50800"/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shade val="80000"/>
                <a:satMod val="125000"/>
              </a:schemeClr>
            </a:gs>
            <a:gs pos="100000">
              <a:schemeClr val="phClr">
                <a:tint val="100000"/>
                <a:satMod val="125000"/>
                <a:lumOff val="40000"/>
                <a:lumMod val="100000"/>
              </a:schemeClr>
            </a:gs>
          </a:gsLst>
          <a:lin ang="7800000" scaled="1"/>
        </a:gradFill>
        <a:gradFill rotWithShape="1">
          <a:gsLst>
            <a:gs pos="0">
              <a:schemeClr val="phClr">
                <a:shade val="95000"/>
                <a:lumMod val="95000"/>
              </a:schemeClr>
            </a:gs>
            <a:gs pos="60000">
              <a:schemeClr val="phClr">
                <a:satMod val="125000"/>
                <a:lumOff val="10000"/>
                <a:lumMod val="100000"/>
              </a:schemeClr>
            </a:gs>
            <a:gs pos="100000">
              <a:schemeClr val="phClr">
                <a:shade val="95000"/>
                <a:satMod val="135000"/>
                <a:lumOff val="50000"/>
                <a:lumMod val="100000"/>
              </a:schemeClr>
            </a:gs>
          </a:gsLst>
          <a:lin ang="0" scaled="1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Bubliny</Template>
  <TotalTime>192</TotalTime>
  <Words>84</Words>
  <Application>Microsoft Office PowerPoint</Application>
  <PresentationFormat>Předvádění na obrazovce (4:3)</PresentationFormat>
  <Paragraphs>20</Paragraphs>
  <Slides>7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1</vt:lpstr>
      <vt:lpstr>NÁZEV ŠKOLY:      Základní škola Pardubice-Spořilov  AUTOR:                 Mgr. Věra Janáková NÁZEV:                  VY_32_INOVACE_3.PRVOUKA_2_                  16. PODMÍNKY ŽIVOTA NA ZEMI - VODA  TÉMA:      PODMÍNKY ŽIVOTA NA ZEMI - VODA  ČÍSLO PROJEKTU: CZ.1.07/1.4.00/21.2349</vt:lpstr>
      <vt:lpstr>Podmínky života na Zemi</vt:lpstr>
      <vt:lpstr>Úkol:</vt:lpstr>
      <vt:lpstr>Přemýšlej: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    Základní škola Pardubice-Spořilov  AUTOR:                 Mgr. Věra Janáková NÁZEV:                 VY_32_INOVACE_3.PRVOUKA_2_                 11.OBEC TÉMA:                   PRVOUKA_2 ČÍSLO PROJEKTU: CZ.1.07/1.4.00/21.2349</dc:title>
  <dc:creator>Věra Janáková</dc:creator>
  <cp:lastModifiedBy>domaci</cp:lastModifiedBy>
  <cp:revision>31</cp:revision>
  <dcterms:created xsi:type="dcterms:W3CDTF">2012-01-03T18:50:15Z</dcterms:created>
  <dcterms:modified xsi:type="dcterms:W3CDTF">2014-06-24T20:05:03Z</dcterms:modified>
</cp:coreProperties>
</file>