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590A6-5E37-4E5E-AFFC-A2679BFCC5D9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8210F-9ADD-4049-B0DD-3845446220B9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096" y="461233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94519" y="2204864"/>
            <a:ext cx="65527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NÁZEV ŠKOLY:      </a:t>
            </a:r>
            <a:r>
              <a:rPr lang="cs-CZ" dirty="0" smtClean="0"/>
              <a:t>Základní škola Pardubice-</a:t>
            </a:r>
            <a:r>
              <a:rPr lang="cs-CZ" dirty="0" err="1" smtClean="0"/>
              <a:t>Spořilov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AUTOR:                </a:t>
            </a:r>
            <a:r>
              <a:rPr lang="cs-CZ" dirty="0" smtClean="0"/>
              <a:t>Mgr. Věra Janáková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NÁZEV:</a:t>
            </a:r>
            <a:r>
              <a:rPr lang="cs-CZ" dirty="0" smtClean="0">
                <a:solidFill>
                  <a:srgbClr val="C00000"/>
                </a:solidFill>
              </a:rPr>
              <a:t>                </a:t>
            </a:r>
            <a:r>
              <a:rPr lang="cs-CZ" dirty="0" smtClean="0"/>
              <a:t>VY_32_INOVACE_3.PRVOUKA_2_</a:t>
            </a:r>
            <a:br>
              <a:rPr lang="cs-CZ" dirty="0" smtClean="0"/>
            </a:br>
            <a:r>
              <a:rPr lang="cs-CZ" dirty="0" smtClean="0"/>
              <a:t>	               17. PODMÍNKY ŽIVOTA NA ZEMI 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TÉMA:		    </a:t>
            </a:r>
            <a:r>
              <a:rPr lang="cs-CZ" dirty="0" smtClean="0"/>
              <a:t>PODMÍNKY ŽIVOTA NA ZEMI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ČÍSLO PROJEKTU: </a:t>
            </a:r>
            <a:r>
              <a:rPr lang="cs-CZ" dirty="0" smtClean="0"/>
              <a:t>CZ.1.07/1.4.00/21.2349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869160"/>
            <a:ext cx="70570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V této prezentaci se žáci seznámí s podmínkami</a:t>
            </a:r>
          </a:p>
          <a:p>
            <a:r>
              <a:rPr lang="cs-CZ" dirty="0"/>
              <a:t>	</a:t>
            </a:r>
            <a:r>
              <a:rPr lang="cs-CZ" dirty="0" smtClean="0"/>
              <a:t>     života na Zemi.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4901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827584" y="620688"/>
            <a:ext cx="7594600" cy="923925"/>
          </a:xfrm>
        </p:spPr>
        <p:txBody>
          <a:bodyPr/>
          <a:lstStyle/>
          <a:p>
            <a:pPr algn="ctr"/>
            <a:r>
              <a:rPr lang="cs-CZ" sz="4400" u="sng" dirty="0"/>
              <a:t>Podmínky života na Zemi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25" b="13972"/>
          <a:stretch/>
        </p:blipFill>
        <p:spPr bwMode="auto">
          <a:xfrm>
            <a:off x="2483768" y="2299855"/>
            <a:ext cx="4068092" cy="2949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131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955046" cy="924475"/>
          </a:xfrm>
        </p:spPr>
        <p:txBody>
          <a:bodyPr/>
          <a:lstStyle/>
          <a:p>
            <a:pPr algn="ctr"/>
            <a:r>
              <a:rPr lang="cs-CZ" sz="4000" u="sng" dirty="0" smtClean="0">
                <a:solidFill>
                  <a:schemeClr val="accent5">
                    <a:lumMod val="75000"/>
                  </a:schemeClr>
                </a:solidFill>
              </a:rPr>
              <a:t>Podmínky potřebné pro život:</a:t>
            </a:r>
            <a:endParaRPr lang="cs-CZ" sz="400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VODA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VZDUCH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PŮDA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TEPLO A SVĚTLO ZE SLUNCE</a:t>
            </a:r>
            <a:endParaRPr lang="cs-CZ" sz="2800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422651" y="1844824"/>
            <a:ext cx="504056" cy="360040"/>
          </a:xfrm>
          <a:prstGeom prst="rightArrow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7470843" y="2996952"/>
            <a:ext cx="504056" cy="360040"/>
          </a:xfrm>
          <a:prstGeom prst="rightArrow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7470843" y="4293096"/>
            <a:ext cx="504056" cy="360040"/>
          </a:xfrm>
          <a:prstGeom prst="rightArrow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7470843" y="5373216"/>
            <a:ext cx="504056" cy="360040"/>
          </a:xfrm>
          <a:prstGeom prst="rightArrow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71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764704"/>
            <a:ext cx="3297953" cy="1113254"/>
          </a:xfrm>
        </p:spPr>
        <p:txBody>
          <a:bodyPr>
            <a:normAutofit/>
          </a:bodyPr>
          <a:lstStyle/>
          <a:p>
            <a:r>
              <a:rPr lang="cs-CZ" sz="4400" u="sng" dirty="0" smtClean="0"/>
              <a:t>VODA</a:t>
            </a:r>
            <a:endParaRPr lang="cs-CZ" sz="4400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67544" y="2492896"/>
            <a:ext cx="4248472" cy="36004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Sladká voda –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přehrady,        rybníky, jezera, potoky,     řeky, ledovce</a:t>
            </a:r>
          </a:p>
          <a:p>
            <a:r>
              <a:rPr lang="cs-CZ" sz="2400" dirty="0" smtClean="0"/>
              <a:t>Slaná voda –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moře, oceány</a:t>
            </a:r>
          </a:p>
          <a:p>
            <a:r>
              <a:rPr lang="cs-CZ" sz="2400" dirty="0" smtClean="0"/>
              <a:t>Vodu obsahují těla rostlin, zvířat a lidí.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7" b="17553"/>
          <a:stretch/>
        </p:blipFill>
        <p:spPr bwMode="auto">
          <a:xfrm>
            <a:off x="4886672" y="1988840"/>
            <a:ext cx="3064624" cy="25922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eva 6">
            <a:hlinkClick r:id="rId3" action="ppaction://hlinksldjump"/>
          </p:cNvPr>
          <p:cNvSpPr/>
          <p:nvPr/>
        </p:nvSpPr>
        <p:spPr>
          <a:xfrm>
            <a:off x="539552" y="6093296"/>
            <a:ext cx="576064" cy="432048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868835" y="5446965"/>
            <a:ext cx="40369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ÚKOL:Přečti</a:t>
            </a:r>
            <a:r>
              <a:rPr lang="cs-CZ" dirty="0" smtClean="0">
                <a:solidFill>
                  <a:schemeClr val="bg1"/>
                </a:solidFill>
              </a:rPr>
              <a:t> si v učebnici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Já a můj svět(Nová škola, str.29)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 koloběhu vody v přírodě.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39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u="sng" dirty="0" smtClean="0"/>
              <a:t>VZDUCH</a:t>
            </a:r>
            <a:endParaRPr lang="cs-CZ" sz="44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4066613" cy="25302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Vzduch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všude kolem nás.</a:t>
            </a:r>
          </a:p>
          <a:p>
            <a:r>
              <a:rPr lang="cs-CZ" sz="2400" dirty="0" smtClean="0"/>
              <a:t>Atmosféra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je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vzdušný obal Země.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095625" cy="30956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eva 6">
            <a:hlinkClick r:id="rId3" action="ppaction://hlinksldjump"/>
          </p:cNvPr>
          <p:cNvSpPr/>
          <p:nvPr/>
        </p:nvSpPr>
        <p:spPr>
          <a:xfrm>
            <a:off x="539552" y="6093296"/>
            <a:ext cx="576064" cy="432048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37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3297953" cy="1113254"/>
          </a:xfrm>
        </p:spPr>
        <p:txBody>
          <a:bodyPr>
            <a:normAutofit/>
          </a:bodyPr>
          <a:lstStyle/>
          <a:p>
            <a:pPr algn="ctr"/>
            <a:r>
              <a:rPr lang="cs-CZ" sz="4400" u="sng" dirty="0" smtClean="0"/>
              <a:t>PŮDA</a:t>
            </a:r>
            <a:endParaRPr lang="cs-CZ" sz="44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83568" y="2132856"/>
            <a:ext cx="4138621" cy="35209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Půda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dává živiny 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rostlinám a je oporou 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 jejich kořeny. </a:t>
            </a:r>
          </a:p>
          <a:p>
            <a:endParaRPr lang="cs-CZ" sz="2400" dirty="0" smtClean="0"/>
          </a:p>
          <a:p>
            <a:r>
              <a:rPr lang="cs-CZ" sz="2400" dirty="0" smtClean="0"/>
              <a:t>V půdě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žije mnoho zvířat.</a:t>
            </a:r>
            <a:endParaRPr lang="cs-CZ" sz="24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62883"/>
            <a:ext cx="3095625" cy="30956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leva 6">
            <a:hlinkClick r:id="rId3" action="ppaction://hlinksldjump"/>
          </p:cNvPr>
          <p:cNvSpPr/>
          <p:nvPr/>
        </p:nvSpPr>
        <p:spPr>
          <a:xfrm>
            <a:off x="539552" y="6093296"/>
            <a:ext cx="576064" cy="432048"/>
          </a:xfrm>
          <a:prstGeom prst="lef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6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4608512" cy="1113254"/>
          </a:xfrm>
        </p:spPr>
        <p:txBody>
          <a:bodyPr>
            <a:normAutofit fontScale="90000"/>
          </a:bodyPr>
          <a:lstStyle/>
          <a:p>
            <a:r>
              <a:rPr lang="cs-CZ" sz="4400" u="sng" dirty="0" smtClean="0"/>
              <a:t>TEPLO A SVĚTLO</a:t>
            </a:r>
            <a:endParaRPr lang="cs-CZ" sz="44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755576" y="2492896"/>
            <a:ext cx="3706573" cy="2530200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Zdrojem světla a tepla</a:t>
            </a: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a Zemi je </a:t>
            </a:r>
            <a:r>
              <a:rPr lang="cs-CZ" sz="2400" dirty="0" smtClean="0"/>
              <a:t>Slunce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1" r="16881"/>
          <a:stretch/>
        </p:blipFill>
        <p:spPr bwMode="auto">
          <a:xfrm>
            <a:off x="4888517" y="1827961"/>
            <a:ext cx="2952328" cy="30956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097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5068" y="1124744"/>
            <a:ext cx="7314888" cy="8032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u="sng" dirty="0" smtClean="0"/>
              <a:t>Zopakuj si:</a:t>
            </a:r>
          </a:p>
          <a:p>
            <a:endParaRPr lang="cs-CZ" sz="3600" u="sng" dirty="0"/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1.  Jaké jsou základní podmínky života </a:t>
            </a:r>
          </a:p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  na Zemi?</a:t>
            </a:r>
          </a:p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2.  Jaký druh vody je na Zemi?</a:t>
            </a:r>
          </a:p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3.  Co je to atmosféra?</a:t>
            </a:r>
          </a:p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4.  Kde se na Zemi bere teplo a světlo?</a:t>
            </a:r>
          </a:p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3600" u="sng" dirty="0"/>
          </a:p>
          <a:p>
            <a:endParaRPr lang="cs-CZ" sz="2800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3600" u="sng" dirty="0"/>
          </a:p>
          <a:p>
            <a:pPr marL="742950" indent="-742950">
              <a:buFont typeface="+mj-lt"/>
              <a:buAutoNum type="arabicPeriod"/>
            </a:pPr>
            <a:endParaRPr lang="cs-CZ" sz="3600" u="sng" dirty="0"/>
          </a:p>
        </p:txBody>
      </p:sp>
    </p:spTree>
    <p:extLst>
      <p:ext uri="{BB962C8B-B14F-4D97-AF65-F5344CB8AC3E}">
        <p14:creationId xmlns:p14="http://schemas.microsoft.com/office/powerpoint/2010/main" val="305008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12775"/>
            <a:ext cx="67230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416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98</TotalTime>
  <Words>179</Words>
  <Application>Microsoft Office PowerPoint</Application>
  <PresentationFormat>Předvádění na obrazovce (4:3)</PresentationFormat>
  <Paragraphs>51</Paragraphs>
  <Slides>9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Podmínky života na Zemi</vt:lpstr>
      <vt:lpstr>Podmínky potřebné pro život:</vt:lpstr>
      <vt:lpstr>VODA</vt:lpstr>
      <vt:lpstr>VZDUCH</vt:lpstr>
      <vt:lpstr>PŮDA</vt:lpstr>
      <vt:lpstr>TEPLO A SVĚTLO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17</cp:revision>
  <dcterms:created xsi:type="dcterms:W3CDTF">2012-01-08T22:35:21Z</dcterms:created>
  <dcterms:modified xsi:type="dcterms:W3CDTF">2014-06-24T20:05:46Z</dcterms:modified>
</cp:coreProperties>
</file>