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56" r:id="rId6"/>
    <p:sldId id="259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9D49CE-7D9F-4027-8936-D2D68917D73A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13A8A-4899-4F61-B74A-7B28EE73B506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r"/>
  </p:transition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096" y="461233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406172" y="2420888"/>
            <a:ext cx="741429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NÁZEV ŠKOLY:      </a:t>
            </a:r>
            <a:r>
              <a:rPr lang="cs-CZ" dirty="0" smtClean="0"/>
              <a:t>Základní škola Pardubice-</a:t>
            </a:r>
            <a:r>
              <a:rPr lang="cs-CZ" dirty="0" err="1" smtClean="0"/>
              <a:t>Spořilov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AUTOR:                </a:t>
            </a:r>
            <a:r>
              <a:rPr lang="cs-CZ" dirty="0" smtClean="0"/>
              <a:t>Mgr. Věra Janáková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NÁZEV:</a:t>
            </a:r>
            <a:r>
              <a:rPr lang="cs-CZ" dirty="0" smtClean="0">
                <a:solidFill>
                  <a:srgbClr val="C00000"/>
                </a:solidFill>
              </a:rPr>
              <a:t>                </a:t>
            </a:r>
            <a:r>
              <a:rPr lang="cs-CZ" dirty="0" smtClean="0"/>
              <a:t>VY_32_INOVACE_3.PRVOUKA_2_</a:t>
            </a:r>
            <a:br>
              <a:rPr lang="cs-CZ" dirty="0" smtClean="0"/>
            </a:br>
            <a:r>
              <a:rPr lang="cs-CZ" dirty="0" smtClean="0"/>
              <a:t>	               20. PODMÍNKY ŽIVOTA NA ZEMI - VZDUCH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TÉMA:		    </a:t>
            </a:r>
            <a:r>
              <a:rPr lang="cs-CZ" dirty="0" smtClean="0"/>
              <a:t>PODMÍNKY ŽIVOTA NA ZEMI - VZDUCH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ČÍSLO PROJEKTU: </a:t>
            </a:r>
            <a:r>
              <a:rPr lang="cs-CZ" dirty="0" smtClean="0"/>
              <a:t>CZ.1.07/1.4.00/21.2349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4869160"/>
            <a:ext cx="6170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V této prezentaci  žáci uvažují o výskytu</a:t>
            </a:r>
          </a:p>
          <a:p>
            <a:r>
              <a:rPr lang="cs-CZ" dirty="0"/>
              <a:t>	</a:t>
            </a:r>
            <a:r>
              <a:rPr lang="cs-CZ" smtClean="0"/>
              <a:t>    vzduchu na </a:t>
            </a:r>
            <a:r>
              <a:rPr lang="cs-CZ" dirty="0" smtClean="0"/>
              <a:t>Zemi.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08090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 txBox="1">
            <a:spLocks/>
          </p:cNvSpPr>
          <p:nvPr/>
        </p:nvSpPr>
        <p:spPr>
          <a:xfrm>
            <a:off x="755576" y="620688"/>
            <a:ext cx="7595006" cy="924475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4400" u="sng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Podmínky života na Zemi</a:t>
            </a:r>
            <a:endParaRPr lang="cs-CZ" sz="4400" u="sng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843808" y="2132856"/>
            <a:ext cx="5760640" cy="3240360"/>
          </a:xfrm>
          <a:prstGeom prst="ellipse">
            <a:avLst/>
          </a:prstGeom>
          <a:noFill/>
          <a:ln w="47625"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518876" y="3152871"/>
            <a:ext cx="41761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>
                <a:latin typeface="Comic Sans MS" pitchFamily="66" charset="0"/>
              </a:rPr>
              <a:t>VZDUCH</a:t>
            </a:r>
            <a:endParaRPr lang="cs-CZ" sz="7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290018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66" b="10631"/>
          <a:stretch/>
        </p:blipFill>
        <p:spPr bwMode="auto">
          <a:xfrm>
            <a:off x="2619162" y="3529162"/>
            <a:ext cx="4104456" cy="32467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476672"/>
            <a:ext cx="797564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Země je obklopena vysokou vrstvou </a:t>
            </a:r>
          </a:p>
          <a:p>
            <a:pPr algn="ctr"/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vzduchu </a:t>
            </a:r>
          </a:p>
          <a:p>
            <a:pPr algn="ctr"/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u="sng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ATMOSFÉROU</a:t>
            </a:r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cs-CZ" sz="32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Tato vrstva vzduchu chrání Zemi před</a:t>
            </a:r>
          </a:p>
          <a:p>
            <a:r>
              <a:rPr lang="cs-CZ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ebezpečným zářením Slunce.</a:t>
            </a:r>
            <a:endParaRPr lang="cs-CZ" sz="32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740352" y="39330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0444542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51254" y="4064878"/>
            <a:ext cx="791787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K čemu lidé využívají vzduch?</a:t>
            </a:r>
            <a:endParaRPr lang="cs-CZ" sz="4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814412" y="5013176"/>
            <a:ext cx="1656184" cy="1152128"/>
          </a:xfrm>
          <a:prstGeom prst="rightArrow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247" y="260648"/>
            <a:ext cx="89078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Vzduch se skládá z několika součástí:</a:t>
            </a:r>
            <a:endParaRPr lang="cs-CZ" sz="3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1124744"/>
            <a:ext cx="51125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1151505"/>
            <a:ext cx="2304256" cy="72008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96336" y="1151505"/>
            <a:ext cx="144016" cy="7200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740352" y="1151505"/>
            <a:ext cx="108012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2137256"/>
            <a:ext cx="946093" cy="369332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DUSÍK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31549" y="2540408"/>
            <a:ext cx="1031051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KYSLÍK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2909740"/>
            <a:ext cx="1993303" cy="36933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OXID UHLIČITÝ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25743" y="3279072"/>
            <a:ext cx="3518912" cy="369332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VODNÍ PÁRA A DALŠÍ LÁTKY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24813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03" b="17045"/>
          <a:stretch/>
        </p:blipFill>
        <p:spPr bwMode="auto">
          <a:xfrm>
            <a:off x="6569882" y="5256272"/>
            <a:ext cx="2109936" cy="137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63" b="16886"/>
          <a:stretch/>
        </p:blipFill>
        <p:spPr bwMode="auto">
          <a:xfrm>
            <a:off x="1101348" y="3044624"/>
            <a:ext cx="1828800" cy="1191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052" y="50150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24" r="18941" b="-4769"/>
          <a:stretch/>
        </p:blipFill>
        <p:spPr bwMode="auto">
          <a:xfrm>
            <a:off x="4565250" y="4000052"/>
            <a:ext cx="1506811" cy="2512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018" y="261557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9" r="17776"/>
          <a:stretch/>
        </p:blipFill>
        <p:spPr bwMode="auto">
          <a:xfrm>
            <a:off x="4314202" y="434351"/>
            <a:ext cx="2008909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36" b="17105"/>
          <a:stretch/>
        </p:blipFill>
        <p:spPr bwMode="auto">
          <a:xfrm>
            <a:off x="621639" y="4595253"/>
            <a:ext cx="3095625" cy="2035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4" r="18939" b="5866"/>
          <a:stretch/>
        </p:blipFill>
        <p:spPr bwMode="auto">
          <a:xfrm>
            <a:off x="7183527" y="608790"/>
            <a:ext cx="1163781" cy="172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67080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9" r="18223"/>
          <a:stretch/>
        </p:blipFill>
        <p:spPr bwMode="auto">
          <a:xfrm>
            <a:off x="5914372" y="548680"/>
            <a:ext cx="199505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39" b="10392"/>
          <a:stretch/>
        </p:blipFill>
        <p:spPr bwMode="auto">
          <a:xfrm>
            <a:off x="1115616" y="3484418"/>
            <a:ext cx="3095625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67" b="15762"/>
          <a:stretch/>
        </p:blipFill>
        <p:spPr bwMode="auto">
          <a:xfrm>
            <a:off x="5364088" y="4509120"/>
            <a:ext cx="3095625" cy="2147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5228" y="548680"/>
            <a:ext cx="54391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Vzduch není </a:t>
            </a:r>
          </a:p>
          <a:p>
            <a:r>
              <a:rPr lang="cs-CZ" sz="4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v</a:t>
            </a:r>
            <a:r>
              <a:rPr lang="cs-CZ" sz="44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ždy přítel.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6641" y="1964759"/>
            <a:ext cx="5362045" cy="12311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Co se stane, když kolem nás</a:t>
            </a:r>
          </a:p>
          <a:p>
            <a:r>
              <a:rPr lang="cs-CZ" sz="2800" dirty="0" smtClean="0"/>
              <a:t>proudí </a:t>
            </a:r>
            <a:r>
              <a:rPr lang="cs-CZ" sz="2800" dirty="0"/>
              <a:t>vzduch příliš rychle?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143824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1"/>
            <a:ext cx="794961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Ve velkých městech je vzduch</a:t>
            </a:r>
          </a:p>
          <a:p>
            <a:r>
              <a:rPr lang="cs-CZ" sz="4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č</a:t>
            </a:r>
            <a:r>
              <a:rPr lang="cs-CZ" sz="4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asto znečištěný a lidem </a:t>
            </a:r>
          </a:p>
          <a:p>
            <a:r>
              <a:rPr lang="cs-CZ" sz="4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se špatně dýchá.</a:t>
            </a:r>
          </a:p>
          <a:p>
            <a:endParaRPr lang="cs-CZ" sz="40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9723" y="2769606"/>
            <a:ext cx="70026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Jak se znečištění dostává do ovzduší?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84" b="16314"/>
          <a:stretch/>
        </p:blipFill>
        <p:spPr bwMode="auto">
          <a:xfrm>
            <a:off x="3347864" y="4451231"/>
            <a:ext cx="1828800" cy="1208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32" b="17583"/>
          <a:stretch/>
        </p:blipFill>
        <p:spPr bwMode="auto">
          <a:xfrm>
            <a:off x="5652120" y="4070045"/>
            <a:ext cx="3095625" cy="2014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58" t="4315" r="17458"/>
          <a:stretch/>
        </p:blipFill>
        <p:spPr bwMode="auto">
          <a:xfrm>
            <a:off x="899592" y="3574648"/>
            <a:ext cx="1999283" cy="2962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525601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359" y="781263"/>
            <a:ext cx="7363009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ZOPAKUJ SI:</a:t>
            </a:r>
          </a:p>
          <a:p>
            <a:endParaRPr lang="cs-CZ" sz="28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vrstva vzduchu kolem Země?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tato vrstva slouží?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jakých součástí se skládá vzduch?</a:t>
            </a: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Můžeme zabránit znečištění ovzduší?</a:t>
            </a:r>
          </a:p>
          <a:p>
            <a:r>
              <a:rPr lang="cs-CZ" sz="2800" dirty="0" smtClean="0"/>
              <a:t>    Jak?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endParaRPr lang="cs-CZ" sz="2800" dirty="0" smtClean="0"/>
          </a:p>
          <a:p>
            <a:endParaRPr lang="cs-CZ" sz="28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575270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916832"/>
            <a:ext cx="67230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149989"/>
      </p:ext>
    </p:extLst>
  </p:cSld>
  <p:clrMapOvr>
    <a:masterClrMapping/>
  </p:clrMapOvr>
  <p:transition spd="slow">
    <p:wipe dir="r"/>
  </p:transition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173</TotalTime>
  <Words>144</Words>
  <Application>Microsoft Office PowerPoint</Application>
  <PresentationFormat>Předvádění na obrazovce (4:3)</PresentationFormat>
  <Paragraphs>40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Janáková</dc:creator>
  <cp:lastModifiedBy>domaci</cp:lastModifiedBy>
  <cp:revision>20</cp:revision>
  <dcterms:created xsi:type="dcterms:W3CDTF">2012-01-10T23:28:54Z</dcterms:created>
  <dcterms:modified xsi:type="dcterms:W3CDTF">2014-06-24T20:07:20Z</dcterms:modified>
</cp:coreProperties>
</file>