
<file path=[Content_Types].xml><?xml version="1.0" encoding="utf-8"?>
<Types xmlns="http://schemas.openxmlformats.org/package/2006/content-types">
  <Default Extension="tmp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60" r:id="rId3"/>
    <p:sldId id="259" r:id="rId4"/>
    <p:sldId id="258" r:id="rId5"/>
    <p:sldId id="265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A3F14"/>
    <a:srgbClr val="8E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1024" units="cm"/>
        </inkml:traceFormat>
        <inkml:channelProperties>
          <inkml:channelProperty channel="X" name="resolution" value="40" units="1/cm"/>
          <inkml:channelProperty channel="Y" name="resolution" value="42" units="1/cm"/>
        </inkml:channelProperties>
      </inkml:inkSource>
      <inkml:timestamp xml:id="ts0" timeString="2011-09-24T23:02:47.953"/>
    </inkml:context>
    <inkml:brush xml:id="br0">
      <inkml:brushProperty name="width" value="0.08819" units="cm"/>
      <inkml:brushProperty name="height" value="0.35278" units="cm"/>
      <inkml:brushProperty name="color" value="#C00000"/>
      <inkml:brushProperty name="tip" value="rectangle"/>
      <inkml:brushProperty name="rasterOp" value="maskPen"/>
    </inkml:brush>
  </inkml:definitions>
  <inkml:trace contextRef="#ctx0" brushRef="#br0">15558 12501,'0'0,"19"0,1 0,0 0,0 0,0 0,0 0,-20 0,19 0,1 0,-20 0,40 0,-40 0,20 0,-20 0,20 0,-1 0,-19 0,20 0,-20 0,20 0,-20 0,20 0,-20 0,20 0,0 0,-20 0,0 20,20-20,-1 20,-19-20,0 20,0 0,0-20,0 20,0-20,0 19,0-19,0 0,0 20,0-20,0 20,0-20,0 20,0-20,0 0,0 20,0-20,0 20,0-20,0 19,0-19,0 20,0 0,0-20,0 20,0-20,0 20,0-20,0 20,-19-1,19 1,-20-20,20 20,-40 0,40 0,-20-20,20 0,-40 20,40-20,-39 0,19 0,20 0,-20 0,0 0,20 0,0 0,-20 20,20-20,-19 19,19-19,0 20,0 20,0-40,0 20,0 0,0-20,0 19,0-19,0 20,0-20,19 0,-19 0,0 0,20 0,-20 0,0 0,20 0,20 0,-20 20,-1 0,1-20,0 0,-20 0,20 0,20 0,-1 0,-19 0,0 0,-20 0,0 0,0 20,20-20,39 20,-59 0,20-20,0 39,0-39,-20 0,0 0,0 0,20 0,-20 20,20-20,19 40,-39-40,0 20,0-20,20 0,-20 0,0 0,0 0,0 0,20 0,-20 0,20 0,-20 0,20 0,-20 0,20 0,-20-20,0 20,19-20,-19 20,20-20,0 0,0 0,-20 1,20 19,-20-20,0 20,20 0,-1 0,-19 0,20 0,0 0,-20-20,0 20,20 0,0 0,-20 0,40 0,-21 0,1 0,-20 0,0 0,0 0,0 0,0 20,20-20,-20 20,20-1,-20 1,0-20,20 0,-20 0,0 20,0-20,0 20,20-20,-20 40,0-40,0 19,19 1,1 0,-20-20,0 20,0-20,20 20,-20-20,20 40,-20-40,0 0,0 0,0 0,20 0,-20 0,20 0,-20 0,39 19,-39-19,20 0,0 0,0 0,0 0,-20 0,20 0,-1 0,-19 0,20 0,-20-19,20 19,-20 0,20 0,0 0,-20 0,20 0,-20 0,19 0,-19 0,20 0,0 0,-20 0,20 0,-20 0,20 0,-20 0,20 0,-20 0,20 0,-20 0,19 19,-19-19,20 0,0 0,-20 0,0 20,0-20,0 20,0-20,0 0,20 0,-20 20,0-20,0 0,0 20,0-20,0 20,0-20,0 19,0-19,0 40,20-40,-20 40,20-40,-20 0,19 20,1-20,-20 19,20 1,-20 0,0-20,0 20,20-20,-20 40,20-40,-20 20,0-20,20 0,-20 19,0-19,19 20,1-20,-20 0,0 20,20 0,-20-20,0 20,20 0,0-20,-20 0,0 0,0 0,20 0,-20 0,0 19,0-19,20 20,-20-20,0 0,19 0,-19 20,20-20,-20 20,40-20,-40 20,20 0,-20-20,39 0,-39 0,0 19,20-19,-20 0,0 0,20 0,-20 20,20-20,20 20,-40 0,0-20,20 0,-20 20,0-20,0 0,0 0,0 0,0 0,0 0,0 0,19 0,-19 20,20-20,-20 39,20-39,-20 0,0 0,0 0,0 20,0-20,0 20,20-20,-20 0,0 0,0 0,0 20,0-20,0 20,0-20,0 20,20-20,-20 39,20-39,-20 0,0 20,0-20,0 20,0-20,0 0,0 20,0-20,0 0,0 20,0-20,0 0,0 0,0 20,0-20,0 19,0 1,0 0,0-20,0 0,0 0,19 0,-19 20,20-20,-20 0,20 0,-20 0,0 20,20-20,-20 20,20-20,0 19,0 1,-1 0,-19-20,0 20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1024" units="cm"/>
        </inkml:traceFormat>
        <inkml:channelProperties>
          <inkml:channelProperty channel="X" name="resolution" value="40" units="1/cm"/>
          <inkml:channelProperty channel="Y" name="resolution" value="42" units="1/cm"/>
        </inkml:channelProperties>
      </inkml:inkSource>
      <inkml:timestamp xml:id="ts0" timeString="2011-09-24T23:02:52.234"/>
    </inkml:context>
    <inkml:brush xml:id="br0">
      <inkml:brushProperty name="width" value="0.08819" units="cm"/>
      <inkml:brushProperty name="height" value="0.35278" units="cm"/>
      <inkml:brushProperty name="color" value="#C00000"/>
      <inkml:brushProperty name="tip" value="rectangle"/>
      <inkml:brushProperty name="rasterOp" value="maskPen"/>
    </inkml:brush>
  </inkml:definitions>
  <inkml:trace contextRef="#ctx0" brushRef="#br0">18117 14724,'-19'0,"19"0,-20 0,20 0,-20 0,0 0,0 0,0 20,-19-20,-1 0,20 0,0 0,20 0,0 0,-20 0,1 0,-1 0,20 20,-40-20,0 0,20 0,1 0,-1 0,0 0,0 0,20 0,-20 0,-19 0,39 0,0 0,-20 0,0 0,20 0,-20 19,0-19,0 0,20 0,0 0,-20 20,1-20,19 20,-20-20,20 20,-20-20,0 20,20 0,0-20,-20 19,0-19,20 20,0-20,-19 20,19 0,0-20,0 20,0-20,0 20,0-20,0 19,0 1,0 0,0-20,0 20,0 0,0-20,0 20,0 19,0-39,0 20,0-20,0 20,0-20,0 0,0 20,0 0,0 0,0-1,0-19,0 20,0 0,0 0,0 0,0-20,0 20,-20-20,0 0,20 0,-20 0,20 0,-20 0,20 0,-39 0,39 0,-20 0,20 0,-20 0,0 0,20 0,-20 0,20 0,-20 0,0 0,20 0,-19 0,19 0,-20 0,0 0,0 0,0 0,20 0,-20 0,20 0,-19 0,19 0,-20 0,0 0,20 19,-20-19,20 0,-20 20,0-20,20 0,-19 0,19 0,-20 0,20 0,-20 0,20 0,-20 20,20-20,-20 20,20 0,-20 0,20 0,0-20,20 19,-20 1,20-20,-20 0,20 0,-20 0,0 0,0 20,0-20,0 20,0 0,0 0,-20-20,0 0,20 19,0-19,-20 20,20-20,0 20,-20-20,20 20,0 0,0-20,-19 20,19-20,0 20,0-20,0 19,0 1,0-20,-20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1024" units="cm"/>
        </inkml:traceFormat>
        <inkml:channelProperties>
          <inkml:channelProperty channel="X" name="resolution" value="40" units="1/cm"/>
          <inkml:channelProperty channel="Y" name="resolution" value="42" units="1/cm"/>
        </inkml:channelProperties>
      </inkml:inkSource>
      <inkml:timestamp xml:id="ts0" timeString="2011-09-24T23:02:59.578"/>
    </inkml:context>
    <inkml:brush xml:id="br0">
      <inkml:brushProperty name="width" value="0.08819" units="cm"/>
      <inkml:brushProperty name="height" value="0.35278" units="cm"/>
      <inkml:brushProperty name="color" value="#C00000"/>
      <inkml:brushProperty name="tip" value="rectangle"/>
      <inkml:brushProperty name="rasterOp" value="maskPen"/>
    </inkml:brush>
  </inkml:definitions>
  <inkml:trace contextRef="#ctx0" brushRef="#br0">16708 15795,'0'20,"0"-20,0 20,-19 20,19-40,0 39,0-19,0-20,0 20,0 0,-20-20,20 20,0-20,-20 20,20-20,0 20,-20-20,20 0,0 19,-20-19,20 20,-20-20,20 20,-19-20,19 20,-20 0,0-20,20 0,0 0,0 20,-20-20,0 0,20 19,-20-19,0 0,20 0,-19 20,-1-20,20 0,-20 0,20 20,-40-20,40 0,-20 0,20 0,-19 0,19 20,-20-20,0 0,20 20,-20-20,20 0,0 0,-20 0,20 0,-20 20,0-20,20 19,0-19,-19 20,19 0,-20 0,20-20,0 20,-20-20,20 0,0 20,0-20,-20 20,20-20,0 19,0-19,0 20,0 0,-20-20,20 20,0-20,0 20,-20-20,20 20,0-1,-19-19,19 20,-20-20,20 20,-20-20,20 0,0 20,-20-20,20 20,-40-20,40 59,-39-59,39 20,-20-20,0 0,20 0,-20 20,0-20,0 0,20 20,-19-20,19 0,-20 0,0 0,20 0,-20 0,-20 0,40 20,-39-20,39 0,-20 0,20 0,-20 0,0 0,0 0,1 0,-1 0,0 0,20 0,-20 0,0 0,0 0,20 0,-39 0,39 0,0-20,-20 20,20-20,-40 0,40 20,-20 0,20 0,-20-20,1 20,19 0,-20 0,20 0,-20 0,20 20,-20-20,0 20,20 0,-20 0,20-20,0 0,0 20,-20-20,20 0,-19 0,19 0,-20 0,20 0,-20 19,20-19,-20 0,0 0,20 20,-20-20,1 0,19 0,-20 0,0 0,0 0,20 0,-20 0,20-20,-20 20,20-19,-20 19,20-20,-19 20,-1-20,20 20,-20 0,20 0,-20 0,20 0,-20 0,0 0,1 0,-1 0,0 0,0 0,0 0,20 20,-20-20,20 20,-19-20,19 19,-20-19,0 0,20 0,0 20,-20-20,20 0,0 20,0-20,-20 0,20 0,0 20,-20-20,20 20,-20 0,1-1,19-19,-20 20,0 0,20 0,-20 20,0-20,20-1,-20 1,20 0,0-20,-19 0,19 0,0 20,-20-20,20 0,0 20,0-20,-20 0,20 0,0 20,-20-20,20 0,-20 19,20-19,0 20,-20-20,1 0,19 0,-20 0,0 0,20 0,-20 0,20 0,-20 0,20 0,-20 0,20-20,-20 20,20-19,-19 19,-1-20,20 0,0 20,-20-20,0 20,20-20,-20 20,0-20,20 1,-19-1,19 20,-20-20,0 0,20 20,-20-20,20 20,-40-40,40 40,-20-19,20 19,-19 0,19 0,-40-20,40 20,-20 0,20 0,-20 0,20 0,-20 0,1 0,-1 0,20 0,0 0,-20 0,0 0,20 0,-20 0,0 0,0 0,20 0,-19 0,19 0,-20 0,-20 20,20-20,-19 19,39 1,-20-20,20 0,-20 0,20 0,-40 0,40 0,-20 0,20 0,-19 0,-1 0,-20 0,20 40,-20-40,1 20,39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1024" units="cm"/>
        </inkml:traceFormat>
        <inkml:channelProperties>
          <inkml:channelProperty channel="X" name="resolution" value="40" units="1/cm"/>
          <inkml:channelProperty channel="Y" name="resolution" value="42" units="1/cm"/>
        </inkml:channelProperties>
      </inkml:inkSource>
      <inkml:timestamp xml:id="ts0" timeString="2011-09-24T23:03:06.765"/>
    </inkml:context>
    <inkml:brush xml:id="br0">
      <inkml:brushProperty name="width" value="0.08819" units="cm"/>
      <inkml:brushProperty name="height" value="0.35278" units="cm"/>
      <inkml:brushProperty name="color" value="#C00000"/>
      <inkml:brushProperty name="tip" value="rectangle"/>
      <inkml:brushProperty name="rasterOp" value="maskPen"/>
    </inkml:brush>
  </inkml:definitions>
  <inkml:trace contextRef="#ctx0" brushRef="#br0">13176 16966,'0'0,"20"0,20 0,19 0,-19 0,-40 0,0 0,-20 0,0 0,20 0,-20 0,20 0,-19 0,19 0,-20 0,20 0,-20 0,0 0,0 0,20 0,-20 0,20 0,-19 0,-1 0,20 0,-20 0,20 0,-40 20,40 0,-39 0,39-20,0 20,-20-20,20 0,-20 0,20 0,-20 0,0 0,0 0,20 0,-20 0,1 0,-1 0,0 0,0 0,20 0,-20 0,20 0,-39-20,39 0,-20 20,0-20,0 0,20 20,-20 0,20-20,-20 20,20-20,-20 1,1 19,19-20,0 20,-20-20,0 20,20-20,-20 0,20 20,-20-20,20 20,-20-19,1 19,19-20,-20 0,20 20,-20-20,20 20,-20-20,0 20,20-20,-20 20,20 0,-20 0,20 0,-19 0,-1 0,20 0,-20 0,20 0,-20 0,0 0,0 0,20 0,-19 0,19 0,-20 0,0 0,0 0,20 0,-20 0,20 0,-20 0,1 0,-1 0,0 0,0 0,20 0,-20 0,20 0,-20 0,20 0,-20 0,1-20,19 20,-20-19,20-1,-20 20,20-20,-40 0,40 20,-20-20,20 20,-19-20,-1 1,20 19,-20-20,20 20,-20-20,20 20,-20 0,0-20,1 0,19 20,-20 0,20-20,-20 20,0-19,20 19,-20 0,20 0,-20 0,20 0,-20 0,1 0,19 0,-40 0,20 0,-20 0,40 0,-19 0,19 0,-20 0,20 0,-40 0,20 0,20 0,-20 0,0 0,-19 19,19-19,0 0,0 0,20 0,-20 0,1 0,19 0,-20 0,20 0,-20 0,20 0,-20 0,0 0,0 0,0 0,1-19,-1-1,0 20,0 0,0 0,0-20,1 20,19 0,-20 0,0 0,20 0,-20 0,20 0,-40 0,40 0,-19 0,19 0,-20 0,20 0,0 20,0-20,0 20,-20-20,20 19,-20 1,0 0,20-20,0 0,0 20,0-20,0 20,0-20,0 39,0-39,0 20,0-20,0 20,0-20,0 20,0 0,0-20,0 20,0-1,0-19,0 20,0 0,0-20,0 20,0-20,0 0,0 0,0 0,0 20,0-20,0 40,20-40,-20 19,0-19,20 20,-20-20,20 0,-20 20,0 0,39 0,-39 0,0-1,0-19,0 20,0-20,0 20,0-20,-19 0,19 0,-20 0,20 0,-20 0,20 0,-40 20,0-20,40 20,-19-20,-1 0,20 0,-20 0,20 0,-20 0,20 0,-20 0,0 0,20 0,-19 0,-21 0,20 0,20 0,-20 0,0 0,20 0,-19 0,-1 0,-20 20,20-20,0 0,20 0,0 0,-20 20,1-20,19 0,-20 0,20 19,-20-19,0 0,20 0,0 20,0-20,0 20,-20-20,20 0,0 20,0-20,0 20,0-20,0 20,0 19,0-19,0 0,-20 40,20-60,0 19,0-19,-19 0,-1 0,20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1024" units="cm"/>
        </inkml:traceFormat>
        <inkml:channelProperties>
          <inkml:channelProperty channel="X" name="resolution" value="40" units="1/cm"/>
          <inkml:channelProperty channel="Y" name="resolution" value="42" units="1/cm"/>
        </inkml:channelProperties>
      </inkml:inkSource>
      <inkml:timestamp xml:id="ts0" timeString="2011-09-24T23:03:14.921"/>
    </inkml:context>
    <inkml:brush xml:id="br0">
      <inkml:brushProperty name="width" value="0.08819" units="cm"/>
      <inkml:brushProperty name="height" value="0.35278" units="cm"/>
      <inkml:brushProperty name="color" value="#C00000"/>
      <inkml:brushProperty name="tip" value="rectangle"/>
      <inkml:brushProperty name="rasterOp" value="maskPen"/>
    </inkml:brush>
  </inkml:definitions>
  <inkml:trace contextRef="#ctx0" brushRef="#br0">10259 17304,'-20'0,"20"0,0 19,0-19,0 20,0-20,0 20,0-20,0 20,0 0,0-20,0 20,0-20,0 19,0-19,20 40,-20-40,20 20,-20-20,0 20,0 0,0-20,20 19,-20-19,0 20,0-20,0 20,-40-20,40 0,-20 0,20 0,-19 0,-1 0,20 0,-20 0,0 0,20 0,-20-20,0 0,0 20,20-19,-19 19,-1-20,20 0,-20 20,0-20,0 0,20 0,-20 20,1-19,19 19,-20-20,0 20,20-20,-20 20,0-20,0 0,0 20,1 0,-21-20,40 20,-20 0,20 0,-20 0,-19 0,19 0,0 0,0 20,20-20,-20 0,20 0,-39 0,39 0,0 20,-20-20,0 20,0 0,20 0,-40-20,40 0,-20 0,20 0,-19 19,-1-19,20 0,-20 20,20-20,-40 0,40 0,0 20,-20-20,1 0,19 0,-20 0,20 0,-20-20,20 0,-20 20,0-19,0 19,20-20,-19 20,-1 0,20 0,-20 0,0 0,0-20,20 20,-20 0,20 0,-20 0,-19 20,39 0,-40-1,40-19,-20 0,20 0,-20 0,1 0,-1 0,20 0,-20 0,20-19,0-1,0 20,0-20,0 20,0 0,20-20,-20 0,0 20,0-20,0 20,0-19,0-1,0 0,0 20,0-20,0 20,0-20,0 0,0 20,-20-20,0 20,20-19,-20 19,20-20,-20 0,20 20,-20-20,20 20,-19-20,-1 0,0 1,0 19,0-20,0 0,1 20,19-20,-20 0,20 20,-40-20,40 20,-20-20,20 20,-20-19,20-1,-20 20,1 0,19-20,-20 0,20 20,-20 0,20-20,-20 0,0 20,20 0,-20-19,1-1,-1 20,0-20,20 20,-20-20,0 0,20 20,-20-20,20 20,-19 0,19-20,-20 1,0 19,20-20,-20 20,0-20,20 20,0-20,-20 20,0-20,20 0,-19 20,19-19,-20 19,20-20,-20 0,0 20,20-20,0 20,-20 0,20-20,-20 0,1 20,19 0,-20 0,20 0,-20 0,0-19,0 19,20 0,-39 0,19 0,20 0,-20-20,20 20,-20 0,0-20,0 20,20 0,-20 0,1 0,19-20,-20 20,20-20,-20 20,0-20,20 0,-20 20,20-19,0 19,0-20,0 20,0-20,-20 0,20 0,0 20,-19-20,19 1,0 19,0-20,0 20,0-20,0 20,19-20,-19 0,0 20,0-20,0 20,0-19,0 19,0-20,0 0,0 20,0-20,0 0,0 20,0-20,0 20,0-20,-19 20,-1-19,20-1,-20 20,0-20,20 20,-20-20,0 0,0 20,-19-59,39 59,-20-20,20 20,-40-20,40 20,-20-20,1 0,-1 20,20-20,-20 20,20 20,-40-79,20 59,20-20,0 20,-20-20,1 0,19 20,-20-20,20 20,-40-39,40 39,-20-20,0 20,-19-20,19 0,-20 20,40 0,-20 0,20-20,-19 20,-1 0,0-20,20 1,-20 19,20 0,-20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1024" units="cm"/>
        </inkml:traceFormat>
        <inkml:channelProperties>
          <inkml:channelProperty channel="X" name="resolution" value="40" units="1/cm"/>
          <inkml:channelProperty channel="Y" name="resolution" value="42" units="1/cm"/>
        </inkml:channelProperties>
      </inkml:inkSource>
      <inkml:timestamp xml:id="ts0" timeString="2011-09-24T23:03:22.796"/>
    </inkml:context>
    <inkml:brush xml:id="br0">
      <inkml:brushProperty name="width" value="0.08819" units="cm"/>
      <inkml:brushProperty name="height" value="0.35278" units="cm"/>
      <inkml:brushProperty name="color" value="#C00000"/>
      <inkml:brushProperty name="tip" value="rectangle"/>
      <inkml:brushProperty name="rasterOp" value="maskPen"/>
    </inkml:brush>
  </inkml:definitions>
  <inkml:trace contextRef="#ctx0" brushRef="#br0">7084 15418,'0'0,"0"0,20 20,-60-20,40 0,-19 0,-1 0,0 0,0 0,20-20,-40 0,40 20,-39-39,19 39,0 0,0-20,0 20,20-20,-20 20,1-20,-1 0,20 20,-20 0,0-19,0-1,20 20,-20-20,1 20,19-20,-20 0,20 20,-20-20,0 1,0 19,20 0,-20-20,20 0,-20 20,20-20,-39 0,39 0,-20 20,20-20,-20 1,20 19,0-20,0 20,-20-20,20 20,-20-20,20 0,0 20,0-20,0 20,0 0,20-19,-20-1,0 20,-39-60,39 40,0 20,0-19,0 19,0 0,0-20,0 0,0 20,0-20,0 20,0-20,-20 20,0-20,20 0,0 20,-40-19,40-1,-20 0,0 0,1 20,19 0,-20-20,0 0,0 20,20-19,-20 19,0-20,20 20,0-20,-19 0,-1 20,20-20,-20 20,0-40,0 40,20-19,0 19,0-20,-20 20,20-20,0 0,0 20,0-20,0 20,0-39,0 39,0-20,0 20,0-20,20 0,-20 0,0 20,0-20,0 20,0-20,0 20,0-39,0 39,0-20,0 20,0-20,0 0,0 20,0-20,0 20,20 0,-20-19,0-1,0 20,0-20,0 20,0-40,20 40,-20 0,20-20,-20 20,39 0,-39-19,0 19,20-20,-20 20,0-20,0 20,20-20,-20 20,0-20,0 20,20 0,-20 0,0-20,0 20,20-20,-20 20,20-19,-20-1,0 20,0-20,0 20,19-20,-19 0,0 20,0-20,0 1,0 19,0-20,0 20,0-20,0 20,0-20,0 0,0 20,-19-20,-1 20,20-19,-20 19,20-20,-40 0,1 0,39 20,-40-20,40 0,-20 20,-20 0,40-20,-20 20,1-19,-1 19,20-20,-20 20,0-20,20 20,-20-20,20 20,-39-20,39 20,-20-20,20 20,-20-19,20 19,-20-20,0 20,20-20,-20 0,1 20,19-20,-20 0,0 20,20-20,-20 20,20-19,-20 19,0-20,20 0,0 20,-20-20,1 20,19-20,-20 20,20-20,-20 1,0 19,20-20,-20 20,0-20,20 20,0-20,0 0,-19 20,19-20,0 20,0-20,0 20,-20-39,0 39,20-20,0 20,0-20,0 0,0 20,0-20,0 20,0-19,0 19,0-20,0 0,0 20,0-20,0 0,0 20,20 0,-20-20,0 20,0-19,0-1,20 20,-20-20,19 20,-19-20,0 20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1024" units="cm"/>
        </inkml:traceFormat>
        <inkml:channelProperties>
          <inkml:channelProperty channel="X" name="resolution" value="40" units="1/cm"/>
          <inkml:channelProperty channel="Y" name="resolution" value="42" units="1/cm"/>
        </inkml:channelProperties>
      </inkml:inkSource>
      <inkml:timestamp xml:id="ts0" timeString="2011-09-24T23:04:08.234"/>
    </inkml:context>
    <inkml:brush xml:id="br0">
      <inkml:brushProperty name="width" value="0.08819" units="cm"/>
      <inkml:brushProperty name="height" value="0.35278" units="cm"/>
      <inkml:brushProperty name="color" value="#C00000"/>
      <inkml:brushProperty name="tip" value="rectangle"/>
      <inkml:brushProperty name="rasterOp" value="maskPen"/>
    </inkml:brush>
  </inkml:definitions>
  <inkml:trace contextRef="#ctx0" brushRef="#br0">5556 12481,'0'0,"20"0,-20 0,20 0,0 0,0 0,-20 0,0 0,0 0,19 0,-19 20,20-20,-20 0,0 20,0-20,20 0,-20 20,0-20,0 20,0-20,20 0,-20 0,0 20,0-20,0 0,0 0,20 0,-20 0,0 0,0 0,20 0,-20 0,20 0,-1 0,1 0,-20 0,20 0,-20 0,0 0,0 0,20 0,-20 0,20 0,-20 0,20 0,-20 0,0 0,0 0,19 0,-19 0,0 20,20-20,-20 0,0 0,0 0,0 19,20-19,-20 20,0-20,0 0,0 0,0 20,20-20,-20 20,20-20,-20 0,20 0,-20-20,19 20,1 0,-20-20,0 20,0-20,0 1,0 19,0-20,0 20,20 0,-20-20,0 0,0 20,0 0,20-20,-20 0,0 20,0 0,0-20,0 20,0-19,0 19,20 0,-20-20,0 20,20-20,-20 20,0-20,0 20,20-20,-20 20,19-20,-19 20,20 0,-20 0,0-19,0 19,20 0,0 0,-20-20,20 20,-20-20,0 20,20 0,-20 0,19 0,1 0,-20-20,20 20,-20 0,20 0,-20 0,20 0,0 0,-20 0,20 0,-20-20,0 20,19 0,-19 0,20 0,-20 0,40 0,-40 0,20 0,-20 0,20 0,-20 0,19 0,1 0,0 0,0 0,0 0,-20 20,20-20,-20 0,20 0,-1 0,1 0,0 0,-20 0,20 0,-20-20,20 20,-20-20,0 1,20 19,-20-20,0 20,0-20,0 20,19 0,-19 0,20 0,-20-20,0 20,20 0,-20 0,20 0,-20 0,20 0,-20 0,20 0,-1 0,-19 0,20 0,-20 0,20 0,-20 0,0 0,0 0,20 0,-20 0,20 0,-20 20,20-20,-20 0,0 0,20 0,-20 0,19 0,-19 0,20 0,-20 0,40 0,-20 0,0 0,-20 0,19 0,-19 0,20 0,-20 0,20 0,0 0,-20 0,20 0,-20 0,20 0,-20 0,19 0,-19-20,0 20,0-20,0 0,0 20,0-20,0 20,0 0,0-19,0-1,0 20,0-20,0 20,0-20,0 20,0-20,0 0,0 20,20-19,-20 19,0-20,0 20,0-20,0 20,20 0,-20 0,20 0,-20 0,20 0,-20-20,20 20,0 0,-20 0,19 0,-19 0,20 0,-20 0,20 0,0 0,-20 0,20 0,-20 0,20 0,-20 0,19 0,1 0,-20 0,20 0,-20 0,40 0,-40 0,20 0,-20 0,20 0,-20 0,0-20,0 20,19 0,-19-20,20 20,-20 0,0-20,0 20,20 0,-20-19,0 19,20 0,-20 0,0-20,20 20,-20-20,0 20,20 0,-20 0,0-20,0 20,19 0,-19-20,20 20,0 0,0-20,-20 20,20 0,-20 0,20 0,-20 0,20-19,-1 19,-19 0,20 0,-20 0,20 0,-20 0,20 0,0 0,-20 0,20 0,-20 0,19 0,1 0,0 0,0 0,-20 0,20 0,-20-20,0 20,0-20,0 0,0 20,0 0,0-20,0 0,0 20,0-20,0 1,0 19,0 0,0-20,0 20,0-20,0 20,20 0,-20 0,0-20,0 20,19-20,1 20,0-20,0 20,-20 0,40-19,-20-1,-1 20,1 0,0 0,0-20,-20 20,20 0,0 0,-1 0,1 0,-20 0,20 0,-20 0,40 0,-40 0,20 0,39 0,-59 0,20 0,-20 0,20 0,-20 0,20 0,0 0,-20 0,19 0,-19 0,20 0,0 0,0 0,-20 0,20 0,-20 0,20 0,-20 0,19 0,1-20,-20 20,20 0,-20-20,0 20,20 0,-20-20,0 20,0-19,0-1,20 20,-20-20,0 20,20-20,-20 0,20 20,-20-20,0 20,19-20,-19 20,0-19,0 19,20-20,-20 20,20 0,0-20,0 0,0 20,-1-20,1 20,0-20,0 20,0 0,-20-19,20 19,0 0,-1 0,-19 0,20 0,-20-20,20 20,-20 0,20 0,0 0,0 0,-1 0,41 0,-40 0,0 0,-20-20,0 20,19 0,-19 0,20 0,-20 0,20 0,0 0,0 0,-20 0,20 0,-20-20,0 20,0-20,0 20,0-20,0 1,0 19,0-20,0 0,0 20,0-20,0 20,-20 0,20-20,-20 20,0-20,20 20,0-20,-20 20,0-19,20-1,-19 20,19-20,-20 20,20-20,0 0,-20 20,20-20,0 1,0 19,0-20,0 20,0-20,0 20,0 0,20 0,-20 0,20 0,-20 0,19 0,-19-20,20 20,0 0,-20 0,20 0,20 0,-20 0,-1 0,-19-20,20 20,-20 0,20 0,0 0,0 0,-20 0,20 0,-20 0,19 0,1 0,0 0,0 0,-20 0,20 0,0 0,-20 0,19 0,-19 0,20 0,0 0,0 0,-20 0,20 20,-20-20,40 0,-40 0,0 20,0-20,0 0,0 0,19 0,-19 20,0-20,0 20,0-20,20 19,-20-19,0 0,0 0,0 20,0-20,0 0,0 20,0-20,0 20,0-20,0 20,0-20,0 0,20 0,-20 20,0-20,0 19,0 1,0 0,0-20,0 0,0 0,0 0,20 0,-20 0,0 0,0 0,0 0,0 0,20 0,-20 0,0 0,0 20,20-20,-20 0,19 20,-19-20,0 0,0 0,20 0,-20 20,20-20,-20 0,20 0,-20 0,0 0,0 0,20 0,-20 0,0 0,20 0,-20 0,20 0,-20 0,19 0,-19 0,20 0,-20 0,20 0,0 20,0-20,-20 0,0 0,0 0,20 0,-20 0,19 19,1-19,0 0,-20 0,20 0,-20 0,0 0,20 0,-20 0,20 0,-20 0,20 20,-20-20,39 20,-39-20,20 0,-20 20,20-20,0 0,-20 0,20 0,-1 0,1 0,0 0,-20 0,20 0,-20 0,40 0,-40 0,19 0,1-20,-20 0,0 20,0-20,0 1,0-1,0 20,0-20,0 20,0-20,0 20,0-20,0 0,0 20,0-20,0 20,0-19,20 19,-20-20,0 20,20-20,-20 0,20 20,-20 0,20-20,-20 20,20-20,-1 20,1 0,-20-19,0-1,0 20,20 0,-20 0,20 0,-20 0,20-20,0 20,19 0,-19-20,-20 20,20 0,0 0,-20 0,20 0,-1 0,-19 0,20 0,0 0,-20 0,20 0,-20 0,20 0,0 0,0 20,-20-20,0 20,0-20,0 20,0-1,0-19,0 20,0-20,0 0,0 0,0 0,0 0,0 0,0 20,19-20,-19 20,20-20,-20 20,0 0,0-20,0 0,0 0,0 19,0 1,0-20,0 20,0-20,0 0,0 20,0-20,0 0,0 20,0-20,20 0,-20 20,0-20,20 0,-20 20,0-20,0 0,0 19,20 1,-20 0,20 0,-1-20,-19 0,0 20,0-20,0 20,0-20,0 0,20 0,-20 19,0-19,20 20,-20-20,0 0,0 0,20 0,-20 0,0 0,20 0,-20 0,20 0,19 20,-39-20,20 0,0 0,-20 0,20 0,0 0,0 0,-1 0,21 0,-40 0,20 0,0 0,-20 0,20 0,-20 0,20 0,-20 0,19 0,1 0,-20 0,20 0,-20 0,20 0,-20 20,0-20,0 0,20 20,-20-20,0 0,0 0,0 20,20-20,-20 19,0-19,0 0,0 0,0 0,0 20,0-20,0 0,0 0,0 0,0 0,0 20,0-20,19 0,-19 0,0 0,20 0,-20 0,0 20,20-20,0 0,-20 0,20 0,0 0,-1 0,-19 0,20 0,0 0,-20 0,20 0,-20 0,20 0,0 0,0 0,-20 0,19 0,21 0,-20 0,-20 0,20 0,0 0,-20 0,19 0,-19 0,20 0,-20 0,0 0,0 0,0 20,20-20,-20 20,20-20,0 39,0-39,-20 20,19 0,-19 0,0-20,0 20,0-20,0 20,0-20,0 19,0 1,0-20,0 20,0-20,0 20,0-20,0 0,0 20,0-20,0 0,0 20,0-1,20-19,-20 0,0 20,20-20,-20 0,0 0,0 0,0 0,0 0,20 0,-20 0,0 0,20 0,-20 0,0 0,20 0,0 0,-20 0,19 0,1 0,0 0,-20 0,20 0,-20 0,20 0,0 0,-1 0,1 0,0 0,20 0,-40 0,20 0,-20 0,20 0,-20 0,39 0,-39 0,20 0,20 0,-40 0,39 0,-39 0,20 0,-20 0,20 0,-20 0,0 0,20 0,-20 0,20 0,-20 0,20 0,-20 0,20 0,-1 20,21-20,20 20,-21-20,-19 0,0 0,-20 0,20 0,-20 0,20 20,-1-20,21 0,-20 20,-20-20,0 0,0 0,20 0,-20 0,0 0,0 20,0-20,0 0,20 19,-20-19,0 0,0 0,0 20,0-20,0 20,0-20,0 20,0-20,0 20,0 0,0 19,0-39,0 20,0-20,0 20,0-20,0 20,0 0,0-20,-20 20,20-20,-20 19,20-19,-20 0,0 0,20 20,-20-20,20 20,-39-20,39 20,-20-20,0 0,-20 20,21-20,-1 20,-20-1,20 1,0-20,1 0,-1 40,0-40,0 20,20-20,0 0,-20 20,20-20,0 20,-20-20,20 39,0-39,0 20,0-20,0 20,0 0,0 0,0-20,0 19,20 21,-20-40,0 0,0 20,20-20,-20 0,0 0,0 0,20 0,0 0,-20 0,39 0,-39 0,20 0,-20 0,20 0,-20 0,20 0,0 0,0 0,-1 0,1 0,0 0,-20 0,0 0,0 0,20 0,-20 0,20 20,0-20,-1 20,1-1,0 21,20-40,-40 20,20-20,-20 0,20 20,-1-20,-19 0,20 20,-20-20,20 0,-20 0,20 20,0-20,-20 0,0 0,20 19,-20-19,39 20,-19 0,-20-20,0 0,0 0,0 0,20 0,-20 20,0-20,0 0,0 20,20-20,-20 0,20 20,-1 19,-19-39,20 0,-20 20,0-20,0 20,0-20,0 0,0 20,20-20,-20 20,0-20,0 19,20-19,-20 20,20-20,-20 20,0-20,20 20,-20 0,0-20,0 0,0 0,0 0,0 20,20-20,-20 20,0-20,0 19,0-19,0 0,19 0,-19 0,20 0,-20 0,0 0,0 0,20 0,0 20,0-20,0 0,-20 0,19 0,-19 0,0 0,0 0,20 0,0 0,-20 0,40 0,19 0,-59 0,20 0,-20 0,20 0,-20-20,0 1,20 19,-20-20,0 0,0 20,0-20,0 20,0-20,20 20,-20-20,0 0,0 20,0-19,0-1,20 20,-20-20,19 20,-19-20,20 20,-20 0,20-20,0 0,0 20,0-19,0-1,19 20,-39-20,20 20,-20-20,0 20,20 0,-20-20,0 20,0-20,0 1,0 19,0-20,0 20,0-20,0 20,0-20,-20 20,20-20,0 0,0 20,0-20,-20 20,20-19,-20-1,20 20,0-20,-19 20,19-20,0 0,0 20,0-20,0 20,0-19,0 19,0-20,0 20,19-20,-19 0,20 20,0 0,0 0,0 0,0 0,-1 0,1-20,0 20,0 0,-20 0,20 0,0 0,-1 0,-19 0,20 0,-20 0,20 0,-20 20,40-20,-40 0,20 0,-20 0,0 0,0 0,0 0,20 0,-20 20,19 0,1-20,0 0,-20 20,20-20,-20 19,0-19,20 20,-20-20,0 20,20 0,-20-20,0 20,19-20,-19 20,20-20,-20 19,0 1,0-20,20 0,-20 0,0 20,40-20,-20 20,-1 0,1 0,20 0,-20-20,0 19,0 1,-1 0,1-20,0 20,0-20,-20 0,0 0,20 0,-20 0,20 0,-20 0,19 0,-19 0,20 0,0 0,0 0,0 0,0 0,-20 0,20 0,-20 0,19 0,-19 0,20 0,0 0,-20 0,20 0,-20 0,20 0,-20 0,39 0,-39 0,20 0,-20 0,20 0,-20-20,20 20,0-20,-20 0,20 20,-20-19,0 19,0-20,0 20,0-20,0 0,0 20,0-20,0 20,20 0,-20 0,19 0,-19-20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1024" units="cm"/>
        </inkml:traceFormat>
        <inkml:channelProperties>
          <inkml:channelProperty channel="X" name="resolution" value="40" units="1/cm"/>
          <inkml:channelProperty channel="Y" name="resolution" value="42" units="1/cm"/>
        </inkml:channelProperties>
      </inkml:inkSource>
      <inkml:timestamp xml:id="ts0" timeString="2011-09-24T23:00:33.984"/>
    </inkml:context>
    <inkml:brush xml:id="br0">
      <inkml:brushProperty name="width" value="0.05292" units="cm"/>
      <inkml:brushProperty name="height" value="0.05292" units="cm"/>
      <inkml:brushProperty name="color" value="#0C0C0C"/>
    </inkml:brush>
  </inkml:definitions>
  <inkml:trace contextRef="#ctx0" brushRef="#br0">5517 12481,'19'0,"-19"0,20 0,0 0,0 0,20 0,-40 0,0 20,0-20,19 0,-19 20,0-20,0 20,20-20,-20 20,0-20,0 20,0-20,0 0,0 20,0-20,0 0,0 0,0 0,0 0,0 19,0-19,0 0,0 20,20-20,-20 0,0 0,0 0,0 20,0-20,20 0,-20 20,0-20,0 0,0 0,0 20,20-20,-20 20,20-20,-20 19,20-19,-20 20,19 0,1-20,-20 20,20-20,-20 0,0 0,20 0,-20 0,20 0,-20 20,20-20,-20 0,19 0,1 0,-20-20,20 20,-20 0,0-20,0 20,0-20,0 0,0 20,0 0,0-19,0 19,0-40,0 40,20 0,-20-20,0 0,20 20,-20-20,0 20,0-19,0 19,0-20,0 20,0-20,0 0,0 20,0 0,20-20,-20 20,19-20,-19 0,20 20,-20-19,20 19,0 0,-20-20,0 20,0-20,0 20,20 0,-20-20,20 20,-20 0,20 0,-20-20,0 20,19 0,-19 0,20 0,0-20,0 20,0 0,-20 0,20 0,-20-19,19 19,1 0,-20 0,20-20,0 20,-20-20,0 20,20 0,-20 0,20 0,0 0,-1 0,-19 0,20-20,-20 20,20 0,-20 0,20 0,0 0,-20 0,20 0,-1 0,-19 0,20 0,0 0,-20 0,20 0,-20-20,0 20,20 0,-20 0,20 0,-20-20,0 20,20 0,-20 0,0-19,0 19,19 0,-19-20,20 20,-20 0,20-20,-20 20,20 0,0 0,-20-20,0 20,20 0,-20 0,0-20,0 20,19 0,-19 0,20 0,-20 0,20 0,-20 0,20 0,0 0,-20 0,0 0,20 0,-20 0,0 0,0 0,19 0,-19 0,20 0,-20 0,20 0,-20 0,20 0,0 0,-20 0,0 0,0 0,20 0,-20 0,0 0,0 0,20 0,-20 0,0 0,0 0,0 0,0 0,19 0,-19 0,20 0,0 0,0 0,20 0,-40 0,19 0,-19 0,0-20,0 0,0 20,0-19,0 19,0-20,0 0,0 20,0-20,0 20,20 0,-20 0,20 0,-20 0,40 0,-1 0,-19 0,20 0,-20 0,20 0,-21 0,1 0,0 0,-20 0,20 0,-20-20,0 0,0 20,0-19,0-1,20 20,-20-20,20 20,-20-20,19 20,-19-20,0 0,20 0,0 20,-20-19,20-1,0 20,-20-20,20 20,-20 0,20 0,-20-20,19 20,1 0,-20 0,20 0,0 0,0 0,19 0,1 0,-20 0,0 0,0 0,-20 0,20 0,-20 0,39 0,-39 0,20 0,20 0,-40 0,20 0,-20 0,19-20,-19 0,0 20,0-19,20-1,0 0,-20 20,20-20,0 0,-20 0,0 20,0-20,0 1,0 19,0-20,0 0,0 20,0 0,0-20,0 20,20-20,-20 0,0 20,19-19,-19 19,0-20,0 20,20-20,-20 20,20-20,-20 20,20 0,0-20,0 0,0 20,-1 0,-19 0,20 0,-20 0,20 0,-20 0,20 0,-20 0,20 0,0 0,-1 0,-19 0,20 0,0 0,-20 0,20 0,-20 0,20 0,-20 0,20 0,-1 0,1 0,-20 0,40 0,-20 0,0 0,0 0,-20 0,19 0,-19 0,20 0,-20 0,20 0,0-19,-20 19,20 0,-20 0,20-20,-20 20,19 0,1-20,-20 20,0-20,0 20,20 0,-20-20,20 20,20-20,-40 0,39 20,-39-19,20 19,-20-20,0 20,20 0,-20 0,20-20,-20 0,20 20,19-20,-39 20,20-20,0 20,-20 0,20 0,0-19,0 19,19 0,1-20,-20 20,0-20,-20 20,20 0,-20 0,19 0,-19 0,20 0,0 0,-20 0,20 0,-20 0,20 0,0 0,-1 0,1-20,-20 20,40 0,-40 0,0-20,0 20,20 0,-20 0,20 0,-20-20,20 20,-20-19,0 19,0-20,0 0,0 20,0-20,0 20,0 0,0-20,0 0,0 20,0-20,0 20,0-19,-20 19,20-20,0 0,-20 20,20-20,-20 20,0-20,20 0,-20 20,20-19,-20 19,20-20,-19 0,19 20,-20 0,20-20,0 0,0 20,-20-20,20 20,0-20,0 20,0-19,20 19,-20-20,20 20,-20 0,19 0,1 0,0 0,-20 0,20 0,-20 0,20 0,0 0,-20 0,20 0,-1-20,-19 20,40 0,-40 0,20 0,-20 0,20 0,0 0,-20 0,19 0,1 0,-20 0,20 0,0 0,-20 0,0 0,0 0,20 0,-20 0,20 0,-20 0,19 0,-19 0,0 0,20 0,-20 0,0 0,0 20,20-20,-20 0,20 0,-20 0,0 0,0 0,0 20,0-20,0 0,0 19,0-19,0 20,0-20,0 0,0 20,0-20,0 0,0 0,0 20,0-20,0 0,0 0,0 0,0 0,0 20,0-20,0 0,20 0,-20 0,0 0,0 0,20 0,-20 0,0 0,0 0,0 0,0 0,20 0,-20 20,19-20,-19 0,0 0,20 0,-20 0,0 20,0-20,0 19,20-19,-20 20,0-20,0 0,0 20,20 0,-20-20,0 0,0 0,0 20,0-20,0 0,0 0,0 0,0 20,0-20,0 19,0-19,0 0,0 0,0 20,20-20,-20 20,0-20,0 20,0-20,0 0,0 0,0 0,0 0,0 20,0-20,0 20,0-20,0 20,0-20,0 19,20-19,-20 0,0 20,19-20,-19 20,20-20,-20 0,20 0,-20 0,0 0,20 0,-20 0,20 0,-20 0,0 0,20 0,-20 0,0 0,0 0,20 0,-20 0,0 0,19 0,-19 0,0 0,20 0,-20 0,20 0,-20 0,20 0,-20 0,0 0,20 0,-20 0,20 0,-20 0,19 0,1 0,-20 0,20 0,-20 0,20 0,-20 0,20 0,0 0,-20 0,20 0,-20 0,19 0,-19 0,0 0,20 20,-20-20,40 0,-20 40,0-40,39 19,-59 1,20-20,-20 0,0 0,20 0,-20-39,20 39,-20-20,0 0,0 0,0 20,0-20,0 20,0-20,0 1,0 19,0-20,0 20,0-20,0 20,0-40,0 40,0-20,0 20,0-20,0 20,0-19,0-1,0 20,0-20,0 20,0-20,0 20,0-20,0 20,19-39,-19 39,0 0,0-20,0 20,20-20,-20 0,20 20,-20 0,20-20,-20 20,20 0,0-20,-20 20,20 0,-1 0,1 0,-20 0,20 0,-20 0,20 0,-20 0,20 0,0 0,-20 0,19 0,-19 0,20 20,-20-20,40 0,-40 0,20 0,-20 0,0 0,0 0,0 0,20 0,-20 20,19-20,-19 20,0-20,0 0,0 20,0-20,0 20,0-20,0 19,20-19,-20 0,0 0,0 0,0 20,0-20,0 20,0-20,0 20,0-20,0 40,0-40,20 19,-20-19,0 0,0 20,0-20,0 0,0 0,0 0,0 0,0 0,20 0,-20 0,0 20,20-20,-20 0,20 0,-20 0,20 20,-20-20,0 0,0 0,19 0,-19 0,20 0,-20 0,0 0,20 0,-20 20,20-20,-20 0,20 0,-20 0,0 0,20 0,-20 0,0 0,19 0,-19 20,0-20,20 0,-20 0,0 0,0 20,0-20,20 19,-20-19,20 20,-20-20,20 20,0 0,-20-20,0 20,0-20,0 20,0-20,0 0,0 19,0-19,20 0,-20 0,0 20,0-20,0 0,0 20,19-20,-19 20,0-20,20 0,-20 0,20 0,-20 0,0 0,0 0,20 0,-20 20,20-20,-20 0,20 0,-20 0,19 0,-19 0,0 0,20 0,-20 0,0 0,0 0,20 0,-20 0,0 0,20 0,-20 0,20 0,-20 0,20 0,-20 0,0 0,20 0,-20 0,0 0,19 0,-19 0,20 0,-20 20,20-20,0 19,0-19,-20 20,20-20,-20 0,0 0,0 0,0 0,19 0,-19 20,0-20,20 0,-20 20,0-20,20 0,-20 0,0 20,0 0,20-20,-20 0,0 0,0 0,0 0,20 0,-20 0,0 0,0 0,0 0,0 0,0 0,20 0,-20 0,0 0,0 0,0 0,19 0,-19 0,20 0,-20 0,20 0,-20 0,0 0,0 0,0 0,20 0,-20 0,0 0,20 0,-20 0,20 0,-20 0,20 0,-20 0,19 0,1 0,-20 0,0 0,0 0,20 0,-20 0,0 0,20 0,-20 0,0 0,0 0,20 0,-20 0,0 0,0 0,0 20,20-20,-1 0,-19 0,0 0,20 0,-20 0,20 0,-20 0,0 0,0 0,0 0,0 0,20 0,-20 0,0 0,0 19,0-19,20 0,-20 0,0 0,0 0,0 0,0 0,0 20,0-20,0 0,0 20,0-20,0 0,0 20,0-20,0 20,0-20,0 0,0 0,0 20,0-20,0 0,0 0,0 19,0-19,0 20,0-20,0 20,0-20,20 0,-20 20,0-20,0 20,0-20,0 0,0 0,0 0,0 0</inkml:trace>
  <inkml:trace contextRef="#ctx0" brushRef="#br0" timeOffset="14781.25">12382 11628,'0'0,"0"20,0-20,0 20,0-20,0 20,0-20,0 0,0 0,20 0,-20 0,20 0,-20 0,20 0,-20 0,20 0,0-20,-20 20,0-20,0 20,20 0,-20 0,19-20,-19 20,20 0,20 0,-40 0,20 0,0 0,-20 0,19 0,-19 0,20 0,-20 0,0 0,0 0,20 0,-20 20,0-20,0 0,0 20,20-20,-20 20,0-20,0 0,0 0,0 0,0 20,20-20,-20 0,20 0,0 0,-1 0,1 0,-20 0,20 0,0 0,-20-20,0 20,0-20,0 20,0-20,0 20,20-20,-20 20,20 0,-1-20,1 0,-20 20,20 0,0 0,0 0,0-19,0 19,-1 0,-19 0,20 0,0 0,-20 0,20 0,0 0,-20 0,20 0,-20 0,19 0,-19 0,40 0,0 0,-1 0,-39 0,20 0,0 0,-20 0,0 0,20 19,-20-19,0 20,0-20,0 20,0 0,0-20,0 20,0-20,0 0,0 0,0 0,0 20,0-20,0 20,0-1,0 1,0-20,0 20,0-20,0 20,0 0,0 0,20-20,-20 19,0 21,0-20,0 0,20-20,-20 0,0 20,0-20,0 20,0-20,-20 19,20-19,-20 20,20 0,-20-20,0 0,20 0,0 0,-20 20,1-20,-1 0,20 0,-40 20,20-20,0 20,20-1,-19-19,-1 20,0-20,20 0,-20 20,0-20,0 20,20-20,-19 20,-1 0,20-20,-20 20,20-20,0 19,-20-19,20 0,0 20,0-20,0 20,0-20,0 20,0-20,0 20,0 0,20-20,-20 19,0-19,20 0,-20 0,0 0,20 0,-20 20,19-20,-19 0,20 0,-20 0,40 0,-20 0,0 20,19 0,-19-20,0 0,-20 0,20 0,19 20,-39-20,40 0,-40 0,20 20,-20-20,20 0,-20 0,20 0,-20 0,0 0,0 0,0 0,0 0,20 0,-20 0,19 0,-19 0,0 19,20 1,-20 0,20 0,0 0,-20 0,0-20,0 20,0-20,0 0,0 19,0-19,0 20,0-20,20 20,-20-20,0 0,0 0,0 0,20 20,-20-20,0 20,0-20,19 20,-19-1,0-19,0 20,0-20,0 0,0 20,0-20,0 20,0-20,0 0,0 0,0 20,0 0,0-20,0 19,20-19,-20 0,20 20,0 20,-20-40,20 20,-20-20,0 0,0 20,0-20,0 0,0 0,0 0,0 20,20-20,-20 0,0 0,19 0,-19 19,20 1,-20-20,0 20,0 0,0-20,0 20,20-20,-20 0,0 0,0 0,0 0,0 0,20 0,-20 20,20-20,-20 0,0 0,20 0,-20 19,20-19,-20 20,0-20,19 0,-19 0,20 0,-20 0,0 0,0 0,0 0,0 0,20 0,-20 0,20 0,-20 0,20 0,-20 0,20 0,-1 0,-19 0,20 0,-20 0,20 0,-20 0,20 0,0 0,-20 0,20 0,0-20,-1 20,-19-19,20-1,-20 20,0-20,0 20,0 0,20-20,-20 0,0 20,0-20,0 1,0 19,0-20,0 0,0 20,0 0,20-40,-20 40,0-20,0 20,0 0,20-20,-20 20,20-19,-20 19,19-20,-19 20,20-20,0 20,-20 0,20-20,-20 20,20-20,-20 20,20 0,0 0,-20 0,19 0,-19 0,0-20,0 20,20 0,-20 0,0-19,0-1,0 20,0-20,0 0,0 20,0-20,0 20,0-20,0 20,0-19,0-1,0 20,0-20,0 20,0-20,0 20,0-20,-20 20,20-20,-19 0,19 1,0 19,-20-20,20 0,-20 0,20 20,-20 0,20-20,0 0,0 20,-20 0,20-19,0-1,0 20,-20 0,20-40,0 40,0-20,0 20,20 0,-20-20,0 20,20 0,-20-19,0 19,20 0,-20 0,20 0,-20 0,20 0,-20 0,19 0,1 0,-20 0,20 0,-20 0,20 0,-20 0,20 19,0-19,-1 0,-19 0,20 0,-20 0,0 0,20 0,-20 0,0 0,20 0,-20 0,0 0,0 0,20 0,-20 0,20 0,-20 20,19-20,-19 0,20 0,-20 0,20 20,-20-20,40 0,-20 20,0-20,-20 0,19 0,-19 0,0 0,20 0,-20 20,20-20,-20 0,20 0,-20 20,20-20,0 0,-20 0,19 19,-19-19,20 20,-20-20,40 0,-40 20,0-20,20 0,-20 0,20 20,-20-20,39 20,-19 0,-20-20,0 19,20-19,-20 0,0 0,20 0,-20 20,20 0,-20-20,0 0,20 20,-20-20,0 20,0-20,19 0,-19 20,0 0,20-20,-20 0,20 0,-20 19,20-19,0 20,-20 0,20-20,-20 0,19 20,-19-20,0 0,0 20,20-20,-20 0,20 0,-20 0,0 0,20 0,-20 0,20 0,-20 0,20 0,0 0,-1 0,1 0,0 0,-20 0,20 0,-20 0,20 0,-20 0,39 0,-39 0,20 0,-20 0,20 0,0 0,-20 0,20 0,-20 0,20 0,-20 0,39 0,-39 0,20 0,0 0,-20 0,20-20,0 20,-20-20,20 20,-20-20,0 0,0 20,19-19,-19 19,0-20,0 20,0-20,0 0,0 20,0-20,0 20,0-20,0 20,20-20,-20 1,20 19,-20-20,20 20,-20 0,20 0,0 0,-20 0,19 0,-19 0,20 0,0 0,0 0,-20 0,20 0,0 0,0 0,-20 0,0 0,0 0,0 0,0 20,0-20,0 19,0 1,0 0,0-20,0 20,0 0,0 0,0-20,0 20,0-20,0 0,0 19,0-19,0 20,0 0,0 0,0-20,0 20,0-20,0 20,0-20,0 19,0 1,-20 20,20-40,0 20,-20-20,20 20,-20-20,0 19,20 1,-20-20,20 20,-39 0,39 0,-20-20,20 0,0 0,-20 0,0 0,20 20,-20-20,20 0,-20 0,20 0,-19 20,19-20,-20 19,20-19,0 20,0-20,0 20,0 0,0-20,0 20,0-20,0 20</inkml:trace>
  <inkml:trace contextRef="#ctx0" brushRef="#br0" timeOffset="23281.25">15657 13116,'0'0,"0"20,0-20,0 0,0 0,0 20,0-20,0 0,0 0,0 0,0 0,20 0,-20 20,19-20,-19 0,20 0,-20 0,0 0,0 0,0 0,20 0,0 20,-20-20,0 0,0 0,0 0,0 0,0 20,0-20,20 20,-20-1,20-19,-20 0,0 0,0 0,0 20,0-20,19 20,-19-20,20 20,-20 0,0-20,20 20,-20-20,20 0,-20 0,20 0,-20 0,0 19,20-19,0 0,-20 20,39 0,-39-20,20 0,0 20,20 0,-40-20,19 20,-19-20,20 0,-20 0,40 0,-40 0,20 0,-20 0,20 0,-20 0,19 0,1 0,-20 0,20 0,0-20,0 0,0 20,-20-20,0 0,20 20,-20 0,0-20,0 20,19-19,-19 19,20-20,-20 0,20 20,-20 0,20-20,0 20,0-20,-20 20,19 0,1-20,-20 20,20 0,-20 0,20 0,-20 0,20 0,0 0,0 0,-20 0,19 0,1 20,0-20,20 40,-40-40,20 0,-20 0,0 0,0 0,0 0,19 0,-19 0,0 0,0 0,20 0,-20 20,20-20,-20 0,20 20,-20-20,0 0,0 0,20 0,-20 0,0 19,20-19,-20 0,20 0,-1 0,-19 0,0 0,0 0,0 0,20 0,-20 0,20 0,-20 0,0 0,0 0,0 0,0 0,0 0,20 0,-20 0,0 20,0-20,0 0,0 0,0 20,20-20,-20 0,0 20,0-20,0 0,0 20,0-20,0 0,0 20,0-20,0 20,0-20,0 0,0 0,0 0,0 0,0 0,0 0,0 19,0-19,0 0,20 0,-20 0,0 0,0 0,19 0,-19 0,0 0,0 0,0 20,20-20,-20 0,0 0,0 0,20 0,0 0,-20 0,20 0,0 0,-20 0,0 0,0 0,19 0,-19 0,20 0,-20 0,20 0,-20 0,20 0,0 0,-20 0,20 0,-20 0,20 0,-20 0,19 0,1 0,-20 0,20 0,-20 0,0 0,0 0,0 0,20 0,-20 0,40 20,-21-20,-19 20,20 0,0 0,0-20,-20 19,0 1,0-20,0 0,0 0,0 0,0 0,0 20,0-20,0 0,20 0,-20 20,0-20,0 0,0 0,0 0,20 0,-20 20,0-20,0 0,0 0,0 0,0 0,0 0,0 0,0 0,0 20,0-20,19 19,-19 1,0 0,0-20,0 0,0 20,0-20,0 20,20 20,-20-21,20 21,-20-20,0 0,20 19,-20 1,0-40,0 20,0-20,0 0,0 0,0 20,20-20,-20 20,0-20,20 19,-20-19,0 0,20 0,-20 0,0 0,0 0,0 0,0 20,19-20,1 0,-20 0,0 0,0 0,20 0,0 0,-20 0,20 0,0 0,-20 0,0 0,0 0,19 0,-19 0,20 0,-20 0,20 0,-20 0,20 0,-20 0,0 0,20 0,-20 0,0 0,0 0,20 20,-20-20,0 20,0-20,20 0,-20 20,0-20,0 0,0 0,0 20,0-20,19 20,-19-1,20 1,0-20,-20 20,0-20,0 20,0 0,0-20,0 0,0 0,0 0,0 0,20 20,-20-20,20 19,0 1,-1 0,1 20,0 0,0 19,0 1,0-21,0 1,-20 0,0-1,0-39,0-19,0-1,-20 20,20-20</inkml:trace>
  <inkml:trace contextRef="#ctx0" brushRef="#br0" timeOffset="41906.25">18098 14783,'-20'0,"0"0,20 0,-20 0,-20 0,20 0,1 0,19 0,-20 0,20 0,-20 0,20 0,-20 0,0 0,20 0,-20 0,20 0,-19 0,19 0,-20 0,0 0,20 0,-20 0,20 0,-20 0,20 0,-20 0,20 0,-20 0,1 0,19 0,-20 0,20 0,-20 0,0 0,0 0,20 0,-20 0,1 0,19 20,-20-20,20 0,-40 0,40 0,-20 0,0 0,20 20,-20-20,20 0,-19 20,-1-20,20 0,-20 0,20 0,-20 20,0-20,20 20,0-20,-20 0,20 0,0 19,-19-19,19 0,-20 20,20-20,0 20,0-20,0 20,0 0,0 0,0-20,0 39,20-39,-20 20,0-20,0 20,0-20,0 40,0-40,0 20,0-20,0 19,0 1,0 20,0 19,0 1,0-20,0-1,0-39,0-20,0 1,0 19,-20 0,0 0,20 0,-20 0,20 0,-20 19,0-19,20 0,-19 0,-1 0,20 20,-20-20,20 0,-20 20,20-20,0 0,-20 0,0 0,20 0,-20 0,1 0,19 0,0 0,-20 0,0 0,20 0,0 0,-20 0,0 0,20 0,-39 0,39 0,-40 0,40 0,0 0,-20 0,0 0,20 20,-20-20,20 20,0-20,-19 20,19-20,0 20,0-1,-20-19,20 20,0-20,-20 40,20-40,0 20,-20-20,20 20,0-20,0 19,0 1,0-20,-20 20,20 0,0-20,0 20,0 0,0-20,0 20,0-20,-20 39,20-39,0 20,0-20,0 20,0-20,0 20,0 0,0-20,0 19,0 1,0-20,-20 0,20 0,-19 0,19 0,0 20,0-20,0 20,0-20,0 20,-20-20,20 20,0 0,0-20,-20 0,20 0,-20 19,20-19,-20 20,20-20,-20 20,20-20,0 20,-19 0,-1-20,20 0,-20 20,20-20,-20 19,0 1,20 0,-20-20,20 20,-20-20,1 20,19-20,-20 0,20 0,-20 0,20 0,-20 0,0 20,20-20,0 0,-20 0,1 0,19 0,-20 0,20 0,-40 19,40 1,-20-20,20 0,-20 0,0 0,20 20,-19 0,-1-20,20 20,-20-20,20 20,-20-20,20 0,-20 0,20 0,0 20,0-20,-20 19,20-19,-19 20,19-20,0 20,-20 0,20-20,0 20,0-20,0 20,-20-1,0 1,20-20,0 20,0-20,0 20,0 0,0-20,0 20,-20-20,20 19,-20 21,1-40,19 20,-20 0,20-20,-20 0,0 0,20 20,-20-20,-20 0,40 0,-19 0,19 0,-20 0,0 0,0 0,20 0,-40 0,40 0,0 0,-19 0,-1 0,0 0,20 0,-40 0,40 0,-20 0,1 0,-1 0,0 0,20 0,-20 0,20 0,-20 0,0 0,0 0,20 0,-19 0,-1 0,20 0,-20 0,0 0,20 0,0 0,-20 0,20 0,-39 20,19-1,0 1,0 20,0-40,20 20,-20-20,20 0,-20 0,1 0,-1 0,0 0,0 0,20 0,-20 0,0 0,1-20,19 0,-20 20,0 0,20-20,-20 0,0 20,0 0,20-19,-20 19,1-20,-1 20,20 0,-20 0,0 0,20 0,-20 0,0 0,20 0,-19 20,-1-20,20 19,-20-19,20 20,-20-20,20 20,-20 0,0-20,20 0,0 20,-19-20,-1 0,20 20,0-20,-20 0,20 0,0 19,-20-19,0 0,20 20,-20-20,20 0,-20 20,1 0,-21 20,20-1,-39 41,39-41,-20 1,40-20,-20 20,20-40,0 39,0-39,0 20,-20-20,1 0,19 0,-20-20,-20-19,40 39,-20 0,20-20,-20 0,20 0,-20 20,20-20,-19 20,19-20,-20 20,0-39,20 39,-20-20,20 20,0-20,-20 20,20-20,-39 0,39 20,-20-19,20-1,-40 20,40-20,-20 20,0-20,0 0,20 20,-19 0,-1 0,20 0,-20-20,20 0,-20 20,20 0,-40 0,21 0,19 0,-40 0,40 0,-20 0,20 0,-20 0,0 0,20 0,-20 0,20 0,-19 20,-1-20,20 0,0 0,-20 0,20 0,-20 20,0-20,20 0,-20 0,1 0,-1 0,20 0,0 0,-20 0,20 0,-40 20,40-20,0 0,-20 0,20 0,-19 0,-1 0,20 20,-20-20,20 0,-40 0,40 0,-20 0,20 0,-20 0,1 0,19 0,0 0,-20 0,0 0,20 0,-20 0,20 0,0 0,-20 0,0 0,20 0,-19 0,19 20,0-20,0 20,0-20,0 19,-20-19,0 20,20 0,-40 0,40-20,-20 20,1-20,19 0,-20 0,0 0,20 0,-20 0,20 0,-40 0,20 0,20 0,-19 0,-1 0,20-40,-20 40,-20-20,20 0,1 20,19-19,-20 19,0-40,-20 40,40-20,-20 20,20-20,-20 20,20-40,-19 40,-1-19,20 19,-20 0,20-20,-20 0,0 20,0 0,20-20,-39 0,39 20,-20 0,0 0,0-20,20 20,-20 0,0 0,1 0,19 0,-20 0,20 0,-20 0,20 0,-20 0,0 0,20 0,-20 0,20 0,-19 0,19 0,-20 0,0 0,20 0,-20 0,20 0,-20 0,0 0,1 0,19-19,-20 19,0 0,0-20,20 20,0-20,-20 20,0-20,0 20,20-20,-39 0,39 20,0-20,-20 20,0 0,20 0,-20-19,20-1,-39 20,39-20,-20 20,20 0,-20-20,20 0,-40 20,40-20,-20 20,1-19,-1 19,0-20,0 0,0 20,-20-20,40 0,-19 20,-1 0,20 0,-20 0,0 0,20 0,-20 0,0 0,20 0,-19 0,-21 0,40 0,-20 0,20 0,-20 0,20 20,-20-20,0 20,20-20,-19 0,19 20,-20-20,20 0,-20 0,0 0,0 0,20 20,-39-20,39 0,-20 0,0 0,20 0,-20 0,20 0,-20 0,20 0,-20 0,0 0,20 0,-19 0,19-20,0 0,-20 20,20-20,-20 0,0 20,20-20,-20 20,20-19,0-1,-39 20,39-20,-20 20,20-20,-20 20,0-20,0 20,20 0,-20 0,1 0,19 0,-20 0,20 0,0 0,-20 20,0 0,20-20,-20 0,20 0,0 20,0-20,0 20,0-20,0 19,0-19,0 20,0 0,0-20,0 20,0-20,0 0,0 20,0-20,0 20,0-20,0 19,0-19,0 20,0 0,0 0,0 0,0 0,0 19,0-19,0 0,20-20,-20 0,0 0,0 0,0 20,0-20,0 20,0-20,0 0,0 20,0-20,0 0,0 0,0 19,0-19,0 20,0 20,0-20,0 19,0-19,0 40,-20-60,20 20,0-20,0 20,0-20,-20 0,20 0,-20 0,20 0,-19 0,-1 0,20 0,-20 0,20 0,-20 0,20 0,-20 0,0 0,20 0,-19 0,19 0,-20 0,20 0,0 0,-40 19,40-19,-20 0,20 0,0 0,-20 0,20 0,-19 0</inkml:trace>
  <inkml:trace contextRef="#ctx0" brushRef="#br0" timeOffset="53171.875">10537 17105,'-20'-20,"20"20,-20 0,20 0,-19 0,19 0,0 0,-20 0,20 0,-20 0,20 0,-20 0,0 0,20 20,-20-20,20 20,-20-20,20 0,-19 0,19 0,0 20,-20-20,0 0,20 20,0-20,-20 19,20-19,-20 20,0-20,20 20,0 0,0-20,-19 20,19-20,-20 20,20-20,0 20,0-1,0-19,0 20,0-20,0 20,0 0,0 0,0 0,0-1,0-19,0 20,20-20,-20 20,0-20,19 0,-19 0,0 20,20-20,-20 20,0-20,0 20,20-1,-20 1,0-20,0 20,-20-20,0 0,20 0,-19 0,-1 0,20 0,-20 0,0 0,0 0,0 0,20 0,-20 0,1-20,19 0,-20 20,20-19,-20 19,20-20,-20 20,0-20,20 0,-20 20,20-20,-19 20,19 0,-20-20,0 20,20-19,-20-1,0 20,20 0,-20 0,0 0,1 0,19 0,-20 0,0 0,20 0,-20 0,20 0,-20 0,20 0,-20 20,20-20,0 0,0 19,0-19,-19 0,19 0,-20 20,0-20,20 20,0-20,0 20,-20-20,20 0,-20 20,0-20,1 39,-1-39,20 20,-20-20,20 0,0 20,0-20,0 20,-20-20,20 0,-20 0,0 0,20 0,-20 0,20 0,-19 0,19 0,-20 0,0 0,0-20,20 0,-20 20,20-20,-20 20,1-19,19-1,-20 20,20-20,-20 20,20-20,-20 0,0 20,20 0,-20 0,20-20,-19 20,19 0,-20 0,0 0,-20 0,0 0,40 0,-19 0,-1 0,0 0,20 0,-20 0,20 0,-20 0,0 0,1 0,19 0,-20 0,20-19,-20-1,20 20,0-20,0 20,0-20,0 20,0-20,0 0,0 20,0-19,0 19,0-20,0 20,0-20,-20 0,20 20,-20-20,0 20,20-20,-20 20,20 0,-19-20,19 1,-40 19,40-20,-40 20,40 0,-20-20,1 20,19-20,-20 20,0 0,20-20,-20 20,20-20,-20 20,0-19,-19-1,39 20,-20-20,20 0,-20 20,0-20,20 20,-20-20,20 20,0-20,0 1,0 19,0-20,-20 20,20-20,0 20,0-20,0 0,-19 20,19-20,0 20,-20-19,20 19,-20-20,20 0,0 20,-20-20,20 20,-20 0,20-20,0 0,-20 20,20-20,-19 1,-1 19,20-20,-20 0,0 0,0 20,20-20,0 20,-20-20,0 20,20-19,-19-1,19 20,-20-20,20 20,-20-20,0 20,20-20,-20 20,20 0,-20 0,20 0,-19 0,-1 0,20 0,-20 0,20 0,-20 0,20 0,-20 0,0 0,20 0,0 0,-19 0,-1 0,20 0,-20 0,0 0,0 0,20 0,-20 0,20 0,-20 0,1 0,-1-20,20 1,0 19,-20-20,20 20,0-20,-20 20,20-20,0 0,0 20,0-20,0 20,0-20,0 20,0-19,0-1,0 20,0-20,0 20,0-20,0 20,0-20,0 20,0-20,0 1,0 19,0-20,0 20,0-20,0 20,0-20,0 0,0 20,-20-20,20 20,-20 0,1-39,19 39,-20-20,20 20,-20-20,0 0,20 20,-20-20,20 20,-20-20,0 20,1 0,19-19,-20-1,20 20,-20-20,20 20,0-20,-20 20,20-20,-20 20,0 0,1 0,-1-20,0 1,20 19,-20 0,20 0,-20-20,0 20,20-20,-20 0,1 20,19-20,-20 20,0-20,20 0,-20 20,20-19,-20 19,20-20,-20 20,20-20,-19 0,-1 20,20-20,0 20,0-20,-20 20,0-19,20-1,0 20,0-20,-20 20,0-20,20 20,-19-20,-1 20,20-20,-20 0,0 20,0-19,20 19</inkml:trace>
  <inkml:trace contextRef="#ctx0" brushRef="#br0" timeOffset="64000">7045 15398,'-20'0,"20"-19,-20-1,0 20,20 0,-20-20,0 0,0 20,-19-20,19 0,0 20,0-19,20 19,-20 0,1 0,19 0,-20 0,20 0,-20 0,20 0,-20 0,0 0,20 0,-20 0,20 0,-19 0,-21-20,40 0,-20 20,20-20,-20 20,20-20,-20 20,0-20,20 1,-19 19,19-20,-20 20,20-20,-20 20,0-20,20 0,0 20,0-20,0 20,0-20,0 20,0-19,0-1,0 20,0-20,0 20,0-20,0 20,0-20,0 0,0 20,0-19,-20 19,20-20,-20 20,20-20,-19 20,19-20,-20 0,0 20,20-20,0 20,0-19,0 19,0 0,0-20,0 0,0 20,0-20,0 0,0 20,0-20,-20 20,0-20,20 20,-20-19,20-1,-20 20,20-20,-19 20,19-20,-20 20,20-20,0 0,0 20,-20-19,20 19,0-20,-20 20,0-20,20 0,0 0,0 20,-20-40,1 40,19-19,-20 19,20-20,-20 20,20-20,-20 0,0 20,20-20,-20 20,0-20,20 20,0-19,-19-1,19 20,0-20,0 20,0-20,0 20,0 0,0-20,0 20,19 0,-19-20,20 0,-20 20,20 0,0-19,-20-1,0 20,0-20,0 20,20 0,-20-20,0 0,0 20,20-20,-20 20,20-19,-20-1,0 20,0 0,0-20,0 20,0-20,0 20,19-20,-19 0,0 20,0-19,0-1,0 20,0 0,20-20,-20 0,0 20,0-20,0 20,0 0,0-20,0 0,0 20,0-19,0-1,0 20,0-20,0 20,0-20,0 0,0 20,0-20,0 20,0-19,0 19,0-20,0 0,0 20,0-20,-20 20,20-20,-19 0,-1 20,20-19,-20 19,20-20,-20 20,0-20,20 20,0-20,-20 20,0 0,20 0,-19 0,19 0,-20 0,20 0,-20 0,0 0,20-20,-20 0,20 20,-20 0,20 0,0-20,-19 20,19 0</inkml:trace>
  <inkml:trace contextRef="#ctx0" brushRef="#br0" timeOffset="69500">5933 13374,'-20'0,"20"0,0-19,-39-1,39 0,0 20,-20-20,0 0,20 20,-20-20,20 20,-20 0,20-19,-19-1,19 20,0-20,-20 20,20-20,-20 0,20 20,-20-20,20 20,0-20,-20 20,20-19,0-1,0 20,0-20,0 20,0-20,-20 20,20-20,0 0,0 20,0-19,0 19,0-20,0 20,0-20,0 0,0 20,0-20,-20 20,20-20,-19 20,19-20,-20 1,0 19,20-20,-20 20,20-20,-20 20,20-20,-20 0,1 20,19-20,0 20,-20-19,20 19,0-20,0 0,0 20,0-20,0 20,0-20,0 20,0 0,0-20,0 1,0 19,0 0,0-20,0 0,0 20,0 0,0-20,0 0,0 20,0 0,20 0,-20 0,19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63FC2-29D8-4A26-AC03-9B0A22AFD6F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C2AD6C7-A6E6-4BA0-9C27-63D18416BF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63FC2-29D8-4A26-AC03-9B0A22AFD6F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C2AD6C7-A6E6-4BA0-9C27-63D18416BF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63FC2-29D8-4A26-AC03-9B0A22AFD6F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AD6C7-A6E6-4BA0-9C27-63D18416BF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63FC2-29D8-4A26-AC03-9B0A22AFD6F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AD6C7-A6E6-4BA0-9C27-63D18416BF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63FC2-29D8-4A26-AC03-9B0A22AFD6F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C2AD6C7-A6E6-4BA0-9C27-63D18416BF9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63FC2-29D8-4A26-AC03-9B0A22AFD6F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AD6C7-A6E6-4BA0-9C27-63D18416BF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63FC2-29D8-4A26-AC03-9B0A22AFD6F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AD6C7-A6E6-4BA0-9C27-63D18416BF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63FC2-29D8-4A26-AC03-9B0A22AFD6F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AD6C7-A6E6-4BA0-9C27-63D18416BF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63FC2-29D8-4A26-AC03-9B0A22AFD6F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AD6C7-A6E6-4BA0-9C27-63D18416BF9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63FC2-29D8-4A26-AC03-9B0A22AFD6F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AD6C7-A6E6-4BA0-9C27-63D18416BF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63FC2-29D8-4A26-AC03-9B0A22AFD6F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AD6C7-A6E6-4BA0-9C27-63D18416BF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863FC2-29D8-4A26-AC03-9B0A22AFD6F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C2AD6C7-A6E6-4BA0-9C27-63D18416BF9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emf"/><Relationship Id="rId13" Type="http://schemas.openxmlformats.org/officeDocument/2006/relationships/customXml" Target="../ink/ink6.xml"/><Relationship Id="rId18" Type="http://schemas.openxmlformats.org/officeDocument/2006/relationships/image" Target="../media/image19.emf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16.emf"/><Relationship Id="rId17" Type="http://schemas.openxmlformats.org/officeDocument/2006/relationships/customXml" Target="../ink/ink8.xml"/><Relationship Id="rId2" Type="http://schemas.openxmlformats.org/officeDocument/2006/relationships/image" Target="../media/image8.tmp"/><Relationship Id="rId16" Type="http://schemas.openxmlformats.org/officeDocument/2006/relationships/image" Target="../media/image18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emf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10" Type="http://schemas.openxmlformats.org/officeDocument/2006/relationships/image" Target="../media/image15.emf"/><Relationship Id="rId4" Type="http://schemas.openxmlformats.org/officeDocument/2006/relationships/image" Target="../media/image12.emf"/><Relationship Id="rId9" Type="http://schemas.openxmlformats.org/officeDocument/2006/relationships/customXml" Target="../ink/ink4.xml"/><Relationship Id="rId14" Type="http://schemas.openxmlformats.org/officeDocument/2006/relationships/image" Target="../media/image17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?CTT=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683568" y="2060848"/>
            <a:ext cx="7344816" cy="2376263"/>
          </a:xfrm>
          <a:pattFill prst="ltUpDiag">
            <a:fgClr>
              <a:schemeClr val="bg2">
                <a:lumMod val="75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solidFill>
                  <a:srgbClr val="C00000"/>
                </a:solidFill>
              </a:rPr>
              <a:t>NÁZEV ŠKOLY:  </a:t>
            </a:r>
            <a:r>
              <a:rPr lang="cs-CZ" sz="1800" dirty="0" smtClean="0">
                <a:solidFill>
                  <a:srgbClr val="C00000"/>
                </a:solidFill>
              </a:rPr>
              <a:t>    </a:t>
            </a:r>
            <a:r>
              <a:rPr lang="cs-CZ" sz="1800" dirty="0" smtClean="0">
                <a:solidFill>
                  <a:schemeClr val="tx1"/>
                </a:solidFill>
              </a:rPr>
              <a:t>Základní </a:t>
            </a:r>
            <a:r>
              <a:rPr lang="cs-CZ" sz="1800" dirty="0">
                <a:solidFill>
                  <a:schemeClr val="tx1"/>
                </a:solidFill>
              </a:rPr>
              <a:t>škola Pardubice-</a:t>
            </a:r>
            <a:r>
              <a:rPr lang="cs-CZ" sz="1800" dirty="0" err="1">
                <a:solidFill>
                  <a:schemeClr val="tx1"/>
                </a:solidFill>
              </a:rPr>
              <a:t>Spořilov</a:t>
            </a:r>
            <a:r>
              <a:rPr lang="cs-CZ" sz="1800" dirty="0">
                <a:solidFill>
                  <a:srgbClr val="C0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1800" dirty="0">
                <a:solidFill>
                  <a:srgbClr val="C00000"/>
                </a:solidFill>
              </a:rPr>
              <a:t>AUTOR:  </a:t>
            </a:r>
            <a:r>
              <a:rPr lang="cs-CZ" sz="1800" dirty="0" smtClean="0">
                <a:solidFill>
                  <a:srgbClr val="C00000"/>
                </a:solidFill>
              </a:rPr>
              <a:t>                </a:t>
            </a:r>
            <a:r>
              <a:rPr lang="cs-CZ" sz="1800" dirty="0" smtClean="0">
                <a:solidFill>
                  <a:schemeClr val="tx1"/>
                </a:solidFill>
              </a:rPr>
              <a:t>Mgr</a:t>
            </a:r>
            <a:r>
              <a:rPr lang="cs-CZ" sz="1800" dirty="0">
                <a:solidFill>
                  <a:schemeClr val="tx1"/>
                </a:solidFill>
              </a:rPr>
              <a:t>. Věra Janáková</a:t>
            </a:r>
          </a:p>
          <a:p>
            <a:pPr marL="0" indent="0">
              <a:buNone/>
            </a:pPr>
            <a:r>
              <a:rPr lang="cs-CZ" sz="1800" dirty="0">
                <a:solidFill>
                  <a:srgbClr val="C00000"/>
                </a:solidFill>
              </a:rPr>
              <a:t>NÁZEV:  </a:t>
            </a:r>
            <a:r>
              <a:rPr lang="cs-CZ" sz="1800" dirty="0" smtClean="0">
                <a:solidFill>
                  <a:srgbClr val="C00000"/>
                </a:solidFill>
              </a:rPr>
              <a:t>                </a:t>
            </a:r>
            <a:r>
              <a:rPr lang="cs-CZ" sz="1800" dirty="0" smtClean="0">
                <a:solidFill>
                  <a:schemeClr val="tx1"/>
                </a:solidFill>
              </a:rPr>
              <a:t>VY_32_INOVACE_PRVOUKA_2_</a:t>
            </a:r>
            <a:endParaRPr lang="cs-CZ" sz="1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800" dirty="0">
                <a:solidFill>
                  <a:schemeClr val="tx1"/>
                </a:solidFill>
              </a:rPr>
              <a:t>	  </a:t>
            </a:r>
            <a:r>
              <a:rPr lang="cs-CZ" sz="1800" dirty="0" smtClean="0">
                <a:solidFill>
                  <a:schemeClr val="tx1"/>
                </a:solidFill>
              </a:rPr>
              <a:t>            13.OBEC</a:t>
            </a:r>
            <a:endParaRPr lang="cs-CZ" sz="1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800" dirty="0">
                <a:solidFill>
                  <a:srgbClr val="C00000"/>
                </a:solidFill>
              </a:rPr>
              <a:t>TÉMA:    </a:t>
            </a:r>
            <a:r>
              <a:rPr lang="cs-CZ" sz="1800" dirty="0" smtClean="0">
                <a:solidFill>
                  <a:srgbClr val="C00000"/>
                </a:solidFill>
              </a:rPr>
              <a:t>                </a:t>
            </a:r>
            <a:r>
              <a:rPr lang="cs-CZ" sz="1800" dirty="0" smtClean="0">
                <a:solidFill>
                  <a:schemeClr val="tx1"/>
                </a:solidFill>
              </a:rPr>
              <a:t>OBEC</a:t>
            </a:r>
            <a:endParaRPr lang="cs-CZ" sz="1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800" dirty="0">
                <a:solidFill>
                  <a:srgbClr val="C00000"/>
                </a:solidFill>
              </a:rPr>
              <a:t>ČÍSLO PROJEKTU</a:t>
            </a:r>
            <a:r>
              <a:rPr lang="cs-CZ" sz="1800" dirty="0" smtClean="0">
                <a:solidFill>
                  <a:srgbClr val="C00000"/>
                </a:solidFill>
              </a:rPr>
              <a:t>: </a:t>
            </a:r>
            <a:r>
              <a:rPr lang="cs-CZ" sz="1800" dirty="0"/>
              <a:t>CZ.1.07/1.4.00/21.2349</a:t>
            </a:r>
            <a:endParaRPr lang="cs-CZ" sz="180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1026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6632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8" y="5085184"/>
            <a:ext cx="62646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ANOTACE:</a:t>
            </a:r>
            <a:r>
              <a:rPr lang="cs-CZ" dirty="0" smtClean="0"/>
              <a:t> Žáci si osvojí pojem obec. První část prezentace může </a:t>
            </a:r>
            <a:r>
              <a:rPr lang="cs-CZ" dirty="0" smtClean="0"/>
              <a:t>  sloužit  </a:t>
            </a:r>
            <a:r>
              <a:rPr lang="cs-CZ" dirty="0" smtClean="0"/>
              <a:t>	jako předloha pro zápis do sešitu.  Ve druhé části žáci pracují </a:t>
            </a:r>
            <a:r>
              <a:rPr lang="cs-CZ" dirty="0" smtClean="0"/>
              <a:t>s mapou </a:t>
            </a:r>
            <a:r>
              <a:rPr lang="cs-CZ" dirty="0" smtClean="0"/>
              <a:t>a opakují probrané učivo.</a:t>
            </a:r>
          </a:p>
          <a:p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441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>
                <a:solidFill>
                  <a:schemeClr val="accent6">
                    <a:lumMod val="75000"/>
                  </a:schemeClr>
                </a:solidFill>
              </a:rPr>
              <a:t>OBEC</a:t>
            </a:r>
            <a:endParaRPr lang="cs-CZ" sz="6600" dirty="0"/>
          </a:p>
        </p:txBody>
      </p:sp>
      <p:pic>
        <p:nvPicPr>
          <p:cNvPr id="4" name="Picture 7" descr="C:\vera\DUMY 1\DUMY 3.tř\PRV\MP900149045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36912"/>
            <a:ext cx="3657600" cy="24505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vera\DUMY 1\DUMY 3.tř\PRV\MP90030941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6112" y="1700808"/>
            <a:ext cx="2657102" cy="40355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5395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Velké obce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556792"/>
            <a:ext cx="8686800" cy="4525963"/>
          </a:xfrm>
        </p:spPr>
        <p:txBody>
          <a:bodyPr>
            <a:normAutofit/>
          </a:bodyPr>
          <a:lstStyle/>
          <a:p>
            <a:pPr marL="0" indent="0"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cs-CZ" sz="2800" dirty="0" smtClean="0"/>
              <a:t>Říkáme jim </a:t>
            </a:r>
            <a:r>
              <a:rPr lang="cs-CZ" sz="3600" dirty="0" smtClean="0">
                <a:solidFill>
                  <a:srgbClr val="8E0000"/>
                </a:solidFill>
              </a:rPr>
              <a:t>města</a:t>
            </a:r>
            <a:r>
              <a:rPr lang="cs-CZ" sz="2800" dirty="0" smtClean="0"/>
              <a:t>, žije zde víc než 3 000 obyvatel.</a:t>
            </a:r>
          </a:p>
          <a:p>
            <a:pPr marL="0" indent="0"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cs-CZ" sz="2800" dirty="0" smtClean="0"/>
          </a:p>
          <a:p>
            <a:pPr marL="0" indent="0"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cs-CZ" sz="2800" dirty="0" smtClean="0">
                <a:solidFill>
                  <a:srgbClr val="8E0000"/>
                </a:solidFill>
              </a:rPr>
              <a:t>Najdeme zde: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§"/>
            </a:pPr>
            <a:r>
              <a:rPr lang="cs-CZ" sz="2800" dirty="0">
                <a:solidFill>
                  <a:srgbClr val="6A3F14"/>
                </a:solidFill>
              </a:rPr>
              <a:t>n</a:t>
            </a:r>
            <a:r>
              <a:rPr lang="cs-CZ" sz="2800" dirty="0" smtClean="0">
                <a:solidFill>
                  <a:srgbClr val="6A3F14"/>
                </a:solidFill>
              </a:rPr>
              <a:t>áměstí, centrum s historickými budovami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§"/>
            </a:pPr>
            <a:r>
              <a:rPr lang="cs-CZ" sz="2800" dirty="0">
                <a:solidFill>
                  <a:srgbClr val="6A3F14"/>
                </a:solidFill>
              </a:rPr>
              <a:t>ú</a:t>
            </a:r>
            <a:r>
              <a:rPr lang="cs-CZ" sz="2800" dirty="0" smtClean="0">
                <a:solidFill>
                  <a:srgbClr val="6A3F14"/>
                </a:solidFill>
              </a:rPr>
              <a:t>řady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6A3F14"/>
                </a:solidFill>
              </a:rPr>
              <a:t>obchody, školy, hotely, nemocnice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§"/>
            </a:pPr>
            <a:r>
              <a:rPr lang="cs-CZ" sz="2800" dirty="0">
                <a:solidFill>
                  <a:srgbClr val="6A3F14"/>
                </a:solidFill>
              </a:rPr>
              <a:t>r</a:t>
            </a:r>
            <a:r>
              <a:rPr lang="cs-CZ" sz="2800" dirty="0" smtClean="0">
                <a:solidFill>
                  <a:srgbClr val="6A3F14"/>
                </a:solidFill>
              </a:rPr>
              <a:t>estaurace, kina, divadla 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§"/>
            </a:pPr>
            <a:endParaRPr lang="cs-CZ" sz="2800" dirty="0" smtClean="0">
              <a:solidFill>
                <a:srgbClr val="6A3F14"/>
              </a:solidFill>
            </a:endParaRP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§"/>
            </a:pPr>
            <a:endParaRPr lang="cs-CZ" sz="2800" dirty="0" smtClean="0">
              <a:solidFill>
                <a:srgbClr val="6A3F14"/>
              </a:solidFill>
            </a:endParaRPr>
          </a:p>
          <a:p>
            <a:pPr marL="0" indent="0"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cs-CZ" sz="2800" dirty="0"/>
          </a:p>
        </p:txBody>
      </p:sp>
      <p:pic>
        <p:nvPicPr>
          <p:cNvPr id="3075" name="Picture 3" descr="C:\vera\DUMY 1\DUMY 3.tř\PRV\MP9004279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775" y="3717032"/>
            <a:ext cx="3133571" cy="20882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6856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2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2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25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25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25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25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2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2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Malé obce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2800" dirty="0" smtClean="0"/>
              <a:t>Říkáme jim </a:t>
            </a:r>
            <a:r>
              <a:rPr lang="cs-CZ" sz="3600" dirty="0" smtClean="0">
                <a:solidFill>
                  <a:srgbClr val="8E0000"/>
                </a:solidFill>
              </a:rPr>
              <a:t>vesnice</a:t>
            </a:r>
            <a:r>
              <a:rPr lang="cs-CZ" sz="2800" dirty="0" smtClean="0"/>
              <a:t>, bývají uprostřed přírody.</a:t>
            </a:r>
          </a:p>
          <a:p>
            <a:pPr marL="0" indent="0">
              <a:buClr>
                <a:schemeClr val="tx2">
                  <a:lumMod val="50000"/>
                </a:schemeClr>
              </a:buClr>
              <a:buNone/>
            </a:pPr>
            <a:endParaRPr lang="cs-CZ" sz="2400" dirty="0" smtClean="0"/>
          </a:p>
          <a:p>
            <a:pPr marL="0" indent="0">
              <a:buClr>
                <a:schemeClr val="tx2">
                  <a:lumMod val="50000"/>
                </a:schemeClr>
              </a:buClr>
              <a:buNone/>
            </a:pPr>
            <a:r>
              <a:rPr lang="cs-CZ" sz="2800" dirty="0" smtClean="0">
                <a:solidFill>
                  <a:srgbClr val="8E0000"/>
                </a:solidFill>
              </a:rPr>
              <a:t>Najdeme zde: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§"/>
            </a:pPr>
            <a:r>
              <a:rPr lang="cs-CZ" sz="2400" b="1" dirty="0">
                <a:solidFill>
                  <a:srgbClr val="6A3F14"/>
                </a:solidFill>
              </a:rPr>
              <a:t>r</a:t>
            </a:r>
            <a:r>
              <a:rPr lang="cs-CZ" sz="2400" b="1" dirty="0" smtClean="0">
                <a:solidFill>
                  <a:srgbClr val="6A3F14"/>
                </a:solidFill>
              </a:rPr>
              <a:t>odinné domy se zahradami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§"/>
            </a:pPr>
            <a:r>
              <a:rPr lang="cs-CZ" sz="2400" b="1" dirty="0">
                <a:solidFill>
                  <a:srgbClr val="6A3F14"/>
                </a:solidFill>
              </a:rPr>
              <a:t>n</a:t>
            </a:r>
            <a:r>
              <a:rPr lang="cs-CZ" sz="2400" b="1" dirty="0" smtClean="0">
                <a:solidFill>
                  <a:srgbClr val="6A3F14"/>
                </a:solidFill>
              </a:rPr>
              <a:t>áves a kostel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§"/>
            </a:pPr>
            <a:r>
              <a:rPr lang="cs-CZ" sz="2400" b="1" dirty="0">
                <a:solidFill>
                  <a:srgbClr val="6A3F14"/>
                </a:solidFill>
              </a:rPr>
              <a:t>o</a:t>
            </a:r>
            <a:r>
              <a:rPr lang="cs-CZ" sz="2400" b="1" dirty="0" smtClean="0">
                <a:solidFill>
                  <a:srgbClr val="6A3F14"/>
                </a:solidFill>
              </a:rPr>
              <a:t>becní úřad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§"/>
            </a:pPr>
            <a:r>
              <a:rPr lang="cs-CZ" sz="2400" b="1" dirty="0">
                <a:solidFill>
                  <a:srgbClr val="6A3F14"/>
                </a:solidFill>
              </a:rPr>
              <a:t>š</a:t>
            </a:r>
            <a:r>
              <a:rPr lang="cs-CZ" sz="2400" b="1" dirty="0" smtClean="0">
                <a:solidFill>
                  <a:srgbClr val="6A3F14"/>
                </a:solidFill>
              </a:rPr>
              <a:t>kolu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§"/>
            </a:pPr>
            <a:r>
              <a:rPr lang="cs-CZ" sz="2400" b="1" dirty="0">
                <a:solidFill>
                  <a:srgbClr val="6A3F14"/>
                </a:solidFill>
              </a:rPr>
              <a:t>o</a:t>
            </a:r>
            <a:r>
              <a:rPr lang="cs-CZ" sz="2400" b="1" dirty="0" smtClean="0">
                <a:solidFill>
                  <a:srgbClr val="6A3F14"/>
                </a:solidFill>
              </a:rPr>
              <a:t>bchod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6A3F14"/>
                </a:solidFill>
              </a:rPr>
              <a:t>restauraci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q"/>
            </a:pPr>
            <a:endParaRPr lang="cs-CZ" sz="2400" dirty="0"/>
          </a:p>
        </p:txBody>
      </p:sp>
      <p:pic>
        <p:nvPicPr>
          <p:cNvPr id="7" name="Picture 6" descr="C:\vera\DUMY 1\DUMY 3.tř\PRV\MP90017897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717032"/>
            <a:ext cx="3040171" cy="20162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7704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25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25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25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25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25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25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645024"/>
            <a:ext cx="4848225" cy="279082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Rukopis 2"/>
              <p14:cNvContentPartPr/>
              <p14:nvPr/>
            </p14:nvContentPartPr>
            <p14:xfrm>
              <a:off x="5600880" y="4500360"/>
              <a:ext cx="921600" cy="79344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584680" y="4437000"/>
                <a:ext cx="953640" cy="92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4" name="Rukopis 3"/>
              <p14:cNvContentPartPr/>
              <p14:nvPr/>
            </p14:nvContentPartPr>
            <p14:xfrm>
              <a:off x="6000840" y="5300640"/>
              <a:ext cx="521640" cy="39312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985000" y="5236920"/>
                <a:ext cx="553320" cy="520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5" name="Rukopis 4"/>
              <p14:cNvContentPartPr/>
              <p14:nvPr/>
            </p14:nvContentPartPr>
            <p14:xfrm>
              <a:off x="4764960" y="5686200"/>
              <a:ext cx="1250280" cy="50760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749120" y="5622840"/>
                <a:ext cx="1282320" cy="634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6" name="Rukopis 5"/>
              <p14:cNvContentPartPr/>
              <p14:nvPr/>
            </p14:nvContentPartPr>
            <p14:xfrm>
              <a:off x="3672000" y="5893560"/>
              <a:ext cx="1128960" cy="343080"/>
            </p14:xfrm>
          </p:contentPart>
        </mc:Choice>
        <mc:Fallback xmlns="">
          <p:pic>
            <p:nvPicPr>
              <p:cNvPr id="6" name="Rukopis 5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656160" y="5829840"/>
                <a:ext cx="1160640" cy="470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7" name="Rukopis 6"/>
              <p14:cNvContentPartPr/>
              <p14:nvPr/>
            </p14:nvContentPartPr>
            <p14:xfrm>
              <a:off x="2507400" y="5536440"/>
              <a:ext cx="1200600" cy="800280"/>
            </p14:xfrm>
          </p:contentPart>
        </mc:Choice>
        <mc:Fallback xmlns="">
          <p:pic>
            <p:nvPicPr>
              <p:cNvPr id="7" name="Rukopis 6"/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491560" y="5472720"/>
                <a:ext cx="1232280" cy="927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8" name="Rukopis 7"/>
              <p14:cNvContentPartPr/>
              <p14:nvPr/>
            </p14:nvContentPartPr>
            <p14:xfrm>
              <a:off x="1971720" y="4514760"/>
              <a:ext cx="586080" cy="1043280"/>
            </p14:xfrm>
          </p:contentPart>
        </mc:Choice>
        <mc:Fallback xmlns="">
          <p:pic>
            <p:nvPicPr>
              <p:cNvPr id="8" name="Rukopis 7"/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955880" y="4451400"/>
                <a:ext cx="617760" cy="1170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9" name="Rukopis 8"/>
              <p14:cNvContentPartPr/>
              <p14:nvPr/>
            </p14:nvContentPartPr>
            <p14:xfrm>
              <a:off x="2000160" y="3821760"/>
              <a:ext cx="3607920" cy="864720"/>
            </p14:xfrm>
          </p:contentPart>
        </mc:Choice>
        <mc:Fallback xmlns="">
          <p:pic>
            <p:nvPicPr>
              <p:cNvPr id="9" name="Rukopis 8"/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984320" y="3758400"/>
                <a:ext cx="3639600" cy="99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0" name="Rukopis 9"/>
              <p14:cNvContentPartPr/>
              <p14:nvPr/>
            </p14:nvContentPartPr>
            <p14:xfrm>
              <a:off x="1978920" y="3786120"/>
              <a:ext cx="4536720" cy="2557800"/>
            </p14:xfrm>
          </p:contentPart>
        </mc:Choice>
        <mc:Fallback xmlns="">
          <p:pic>
            <p:nvPicPr>
              <p:cNvPr id="10" name="Rukopis 9"/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969560" y="3776760"/>
                <a:ext cx="4555440" cy="2576520"/>
              </a:xfrm>
              <a:prstGeom prst="rect">
                <a:avLst/>
              </a:prstGeom>
            </p:spPr>
          </p:pic>
        </mc:Fallback>
      </mc:AlternateContent>
      <p:sp>
        <p:nvSpPr>
          <p:cNvPr id="11" name="Obdélník 10"/>
          <p:cNvSpPr/>
          <p:nvPr/>
        </p:nvSpPr>
        <p:spPr>
          <a:xfrm>
            <a:off x="323528" y="620688"/>
            <a:ext cx="828092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8E0000"/>
                </a:solidFill>
              </a:rPr>
              <a:t>Žijeme v České republice.</a:t>
            </a:r>
          </a:p>
          <a:p>
            <a:r>
              <a:rPr lang="cs-CZ" sz="2800" dirty="0"/>
              <a:t>Hlavní město České republiky je</a:t>
            </a:r>
            <a:r>
              <a:rPr lang="cs-CZ" sz="2800" u="sng" dirty="0"/>
              <a:t>			</a:t>
            </a:r>
            <a:r>
              <a:rPr lang="cs-CZ" sz="2800" dirty="0"/>
              <a:t>.</a:t>
            </a:r>
          </a:p>
          <a:p>
            <a:r>
              <a:rPr lang="cs-CZ" sz="2800" dirty="0"/>
              <a:t>Naše obec se jmenuje </a:t>
            </a:r>
            <a:r>
              <a:rPr lang="cs-CZ" sz="2800" u="sng" dirty="0"/>
              <a:t>					</a:t>
            </a:r>
            <a:r>
              <a:rPr lang="cs-CZ" sz="2800" dirty="0"/>
              <a:t>. </a:t>
            </a:r>
          </a:p>
          <a:p>
            <a:r>
              <a:rPr lang="cs-CZ" sz="2800" dirty="0"/>
              <a:t>Je to město nebo vesnice?</a:t>
            </a:r>
          </a:p>
          <a:p>
            <a:r>
              <a:rPr lang="cs-CZ" sz="2800" dirty="0"/>
              <a:t>Ukaž ji na mapě. Kterým směrem leží jiné velké obce?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732240" y="4100311"/>
            <a:ext cx="11521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Modře</a:t>
            </a:r>
          </a:p>
          <a:p>
            <a:r>
              <a:rPr lang="cs-CZ" dirty="0">
                <a:solidFill>
                  <a:srgbClr val="00B050"/>
                </a:solidFill>
              </a:rPr>
              <a:t>Zeleně</a:t>
            </a:r>
          </a:p>
          <a:p>
            <a:r>
              <a:rPr lang="cs-CZ" dirty="0">
                <a:solidFill>
                  <a:srgbClr val="C00000"/>
                </a:solidFill>
              </a:rPr>
              <a:t>Červeně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Hnědě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933161" y="4100311"/>
            <a:ext cx="651140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016335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86800" cy="8382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§"/>
            </a:pPr>
            <a:r>
              <a:rPr lang="cs-CZ" sz="2000" dirty="0">
                <a:solidFill>
                  <a:schemeClr val="tx1"/>
                </a:solidFill>
                <a:hlinkClick r:id="rId2"/>
              </a:rPr>
              <a:t>http://office.microsoft.com/cs-cz/?</a:t>
            </a:r>
            <a:r>
              <a:rPr lang="cs-CZ" sz="2000" dirty="0" smtClean="0">
                <a:solidFill>
                  <a:schemeClr val="tx1"/>
                </a:solidFill>
                <a:hlinkClick r:id="rId2"/>
              </a:rPr>
              <a:t>CTT=97</a:t>
            </a:r>
            <a:endParaRPr lang="cs-CZ" sz="2000" dirty="0" smtClean="0">
              <a:solidFill>
                <a:schemeClr val="tx1"/>
              </a:solidFill>
            </a:endParaRP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§"/>
            </a:pPr>
            <a:r>
              <a:rPr lang="cs-CZ" sz="2000" i="1" dirty="0">
                <a:solidFill>
                  <a:schemeClr val="tx1"/>
                </a:solidFill>
              </a:rPr>
              <a:t>Mapy.cz</a:t>
            </a:r>
            <a:r>
              <a:rPr lang="cs-CZ" sz="2000" dirty="0">
                <a:solidFill>
                  <a:schemeClr val="tx1"/>
                </a:solidFill>
              </a:rPr>
              <a:t> [online]. 2011 [cit. 2011-10-30]. Mapy.cz. Dostupné z WWW: &lt;http://www.mapy.cz/&gt;.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§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392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322</TotalTime>
  <Words>135</Words>
  <Application>Microsoft Office PowerPoint</Application>
  <PresentationFormat>Předvádění na obrazovce (4:3)</PresentationFormat>
  <Paragraphs>41</Paragraphs>
  <Slides>6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Prezentace aplikace PowerPoint</vt:lpstr>
      <vt:lpstr>OBEC</vt:lpstr>
      <vt:lpstr>Velké obce</vt:lpstr>
      <vt:lpstr>Malé obce</vt:lpstr>
      <vt:lpstr>Prezentace aplikace PowerPoint</vt:lpstr>
      <vt:lpstr>Použité zdroje:</vt:lpstr>
    </vt:vector>
  </TitlesOfParts>
  <Company>Domácí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Náš</dc:creator>
  <cp:lastModifiedBy>domaci</cp:lastModifiedBy>
  <cp:revision>43</cp:revision>
  <dcterms:created xsi:type="dcterms:W3CDTF">2011-09-24T19:08:26Z</dcterms:created>
  <dcterms:modified xsi:type="dcterms:W3CDTF">2014-06-24T20:09:22Z</dcterms:modified>
</cp:coreProperties>
</file>