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9" r:id="rId3"/>
    <p:sldId id="266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4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.png"/><Relationship Id="rId1" Type="http://schemas.openxmlformats.org/officeDocument/2006/relationships/image" Target="../media/image16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8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VYJMENOVAN&#193;%20%20%20%20SLOVA%20M.pptx" TargetMode="External"/><Relationship Id="rId1" Type="http://schemas.openxmlformats.org/officeDocument/2006/relationships/slide" Target="../slides/slide9.xml"/><Relationship Id="rId5" Type="http://schemas.openxmlformats.org/officeDocument/2006/relationships/image" Target="../media/image6.png"/><Relationship Id="rId4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image" Target="../media/image10.png"/><Relationship Id="rId4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5.png"/><Relationship Id="rId1" Type="http://schemas.openxmlformats.org/officeDocument/2006/relationships/image" Target="../media/image16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8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392B78-81A3-4723-B62B-5C10DA83DF93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23B19455-EEA7-4BE7-88FE-8DD5547E193E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MY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4CD10F01-C02C-4825-A0CA-62377F3CA626}" type="parTrans" cxnId="{7767DE3E-4183-42C1-AFD4-41D74F8F444F}">
      <dgm:prSet/>
      <dgm:spPr/>
      <dgm:t>
        <a:bodyPr/>
        <a:lstStyle/>
        <a:p>
          <a:endParaRPr lang="cs-CZ"/>
        </a:p>
      </dgm:t>
    </dgm:pt>
    <dgm:pt modelId="{416DC137-2F20-4E5D-B7D7-FC855CFA57F0}" type="sibTrans" cxnId="{7767DE3E-4183-42C1-AFD4-41D74F8F444F}">
      <dgm:prSet/>
      <dgm:spPr/>
      <dgm:t>
        <a:bodyPr/>
        <a:lstStyle/>
        <a:p>
          <a:endParaRPr lang="cs-CZ"/>
        </a:p>
      </dgm:t>
    </dgm:pt>
    <dgm:pt modelId="{ED2B7B49-B336-4327-A27D-064056F0AA23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MÝT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B3637664-34D0-4DA1-8DEB-CC8618736D9C}" type="parTrans" cxnId="{D2DF1E2A-0F06-482F-ADE2-C82499717FD2}">
      <dgm:prSet/>
      <dgm:spPr/>
      <dgm:t>
        <a:bodyPr/>
        <a:lstStyle/>
        <a:p>
          <a:endParaRPr lang="cs-CZ"/>
        </a:p>
      </dgm:t>
    </dgm:pt>
    <dgm:pt modelId="{116F8F49-E464-4353-ABFC-FA9B2B093DCE}" type="sibTrans" cxnId="{D2DF1E2A-0F06-482F-ADE2-C82499717FD2}">
      <dgm:prSet/>
      <dgm:spPr/>
      <dgm:t>
        <a:bodyPr/>
        <a:lstStyle/>
        <a:p>
          <a:endParaRPr lang="cs-CZ"/>
        </a:p>
      </dgm:t>
    </dgm:pt>
    <dgm:pt modelId="{C4E41B48-192B-40D1-A84A-2D0B4DF45F85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MYSLIT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FE87727F-A8F3-4B0B-9C7B-C39B1E815730}" type="parTrans" cxnId="{B113B05A-7335-48E9-9AE8-FC702E629446}">
      <dgm:prSet/>
      <dgm:spPr/>
      <dgm:t>
        <a:bodyPr/>
        <a:lstStyle/>
        <a:p>
          <a:endParaRPr lang="cs-CZ"/>
        </a:p>
      </dgm:t>
    </dgm:pt>
    <dgm:pt modelId="{26D01548-FDF8-4FBA-8EF5-1A17092D3EE4}" type="sibTrans" cxnId="{B113B05A-7335-48E9-9AE8-FC702E629446}">
      <dgm:prSet/>
      <dgm:spPr/>
      <dgm:t>
        <a:bodyPr/>
        <a:lstStyle/>
        <a:p>
          <a:endParaRPr lang="cs-CZ"/>
        </a:p>
      </dgm:t>
    </dgm:pt>
    <dgm:pt modelId="{B0AD5B3F-A2D2-4DC9-90B7-B63C916444AC}">
      <dgm:prSet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MÝLIT SE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53CCACCA-A1D3-41A6-B14E-41E63CE775F0}" type="parTrans" cxnId="{11997834-11DF-4CB2-A54F-A6E0D134DC8E}">
      <dgm:prSet/>
      <dgm:spPr/>
      <dgm:t>
        <a:bodyPr/>
        <a:lstStyle/>
        <a:p>
          <a:endParaRPr lang="cs-CZ"/>
        </a:p>
      </dgm:t>
    </dgm:pt>
    <dgm:pt modelId="{A92BA031-D581-4B48-BC39-35C26C1096DA}" type="sibTrans" cxnId="{11997834-11DF-4CB2-A54F-A6E0D134DC8E}">
      <dgm:prSet/>
      <dgm:spPr/>
      <dgm:t>
        <a:bodyPr/>
        <a:lstStyle/>
        <a:p>
          <a:endParaRPr lang="cs-CZ"/>
        </a:p>
      </dgm:t>
    </dgm:pt>
    <dgm:pt modelId="{1E0CC0A2-814E-40D9-A29E-FC31C4464342}" type="pres">
      <dgm:prSet presAssocID="{9C392B78-81A3-4723-B62B-5C10DA83DF93}" presName="linearFlow" presStyleCnt="0">
        <dgm:presLayoutVars>
          <dgm:dir/>
          <dgm:resizeHandles val="exact"/>
        </dgm:presLayoutVars>
      </dgm:prSet>
      <dgm:spPr/>
    </dgm:pt>
    <dgm:pt modelId="{15AFCE8F-0AD1-4A42-A8C1-1F3634E80961}" type="pres">
      <dgm:prSet presAssocID="{23B19455-EEA7-4BE7-88FE-8DD5547E193E}" presName="composite" presStyleCnt="0"/>
      <dgm:spPr/>
    </dgm:pt>
    <dgm:pt modelId="{514EE80C-9C0B-4B24-8B76-1659F39BE4C2}" type="pres">
      <dgm:prSet presAssocID="{23B19455-EEA7-4BE7-88FE-8DD5547E193E}" presName="imgShp" presStyleLbl="f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B097B1F-95E8-487B-B09E-FC986B11291D}" type="pres">
      <dgm:prSet presAssocID="{23B19455-EEA7-4BE7-88FE-8DD5547E193E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3D8BAC-48D1-467C-847B-FFF465527B30}" type="pres">
      <dgm:prSet presAssocID="{416DC137-2F20-4E5D-B7D7-FC855CFA57F0}" presName="spacing" presStyleCnt="0"/>
      <dgm:spPr/>
    </dgm:pt>
    <dgm:pt modelId="{886D087E-8882-4A61-B956-2B11F8F2FDE8}" type="pres">
      <dgm:prSet presAssocID="{ED2B7B49-B336-4327-A27D-064056F0AA23}" presName="composite" presStyleCnt="0"/>
      <dgm:spPr/>
    </dgm:pt>
    <dgm:pt modelId="{93B20A89-CF58-414C-823A-C1E675E960C7}" type="pres">
      <dgm:prSet presAssocID="{ED2B7B49-B336-4327-A27D-064056F0AA23}" presName="imgShp" presStyleLbl="f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6E0FC2B-1C61-4BF5-969A-77581CAC4624}" type="pres">
      <dgm:prSet presAssocID="{ED2B7B49-B336-4327-A27D-064056F0AA23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44126F-6C57-4B40-B6F5-060B30B27CF5}" type="pres">
      <dgm:prSet presAssocID="{116F8F49-E464-4353-ABFC-FA9B2B093DCE}" presName="spacing" presStyleCnt="0"/>
      <dgm:spPr/>
    </dgm:pt>
    <dgm:pt modelId="{D40A98FE-744D-444D-86C9-9255A4105645}" type="pres">
      <dgm:prSet presAssocID="{C4E41B48-192B-40D1-A84A-2D0B4DF45F85}" presName="composite" presStyleCnt="0"/>
      <dgm:spPr/>
    </dgm:pt>
    <dgm:pt modelId="{81239D0B-6389-4DC2-BD3F-530A3066D7CA}" type="pres">
      <dgm:prSet presAssocID="{C4E41B48-192B-40D1-A84A-2D0B4DF45F85}" presName="imgShp" presStyleLbl="fgImgPlace1" presStyleIdx="2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25214AD1-2CC5-4DBE-B6DE-BEFB4B549622}" type="pres">
      <dgm:prSet presAssocID="{C4E41B48-192B-40D1-A84A-2D0B4DF45F85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2DBCC8-F6DC-42E5-A542-2AF4A903AF67}" type="pres">
      <dgm:prSet presAssocID="{26D01548-FDF8-4FBA-8EF5-1A17092D3EE4}" presName="spacing" presStyleCnt="0"/>
      <dgm:spPr/>
    </dgm:pt>
    <dgm:pt modelId="{2893F7E6-FCA3-4C76-A935-A97FE8CA7A51}" type="pres">
      <dgm:prSet presAssocID="{B0AD5B3F-A2D2-4DC9-90B7-B63C916444AC}" presName="composite" presStyleCnt="0"/>
      <dgm:spPr/>
    </dgm:pt>
    <dgm:pt modelId="{CDBDD4F7-BE22-43EA-AFED-E3DE2CBDD42B}" type="pres">
      <dgm:prSet presAssocID="{B0AD5B3F-A2D2-4DC9-90B7-B63C916444AC}" presName="imgShp" presStyleLbl="fgImgPlac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AC5A3526-9992-41BA-BDF1-35ECE57EAD24}" type="pres">
      <dgm:prSet presAssocID="{B0AD5B3F-A2D2-4DC9-90B7-B63C916444AC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DF1E2A-0F06-482F-ADE2-C82499717FD2}" srcId="{9C392B78-81A3-4723-B62B-5C10DA83DF93}" destId="{ED2B7B49-B336-4327-A27D-064056F0AA23}" srcOrd="1" destOrd="0" parTransId="{B3637664-34D0-4DA1-8DEB-CC8618736D9C}" sibTransId="{116F8F49-E464-4353-ABFC-FA9B2B093DCE}"/>
    <dgm:cxn modelId="{B194CFBF-7B17-4248-B184-60FD19CB88EC}" type="presOf" srcId="{23B19455-EEA7-4BE7-88FE-8DD5547E193E}" destId="{AB097B1F-95E8-487B-B09E-FC986B11291D}" srcOrd="0" destOrd="0" presId="urn:microsoft.com/office/officeart/2005/8/layout/vList3"/>
    <dgm:cxn modelId="{7767DE3E-4183-42C1-AFD4-41D74F8F444F}" srcId="{9C392B78-81A3-4723-B62B-5C10DA83DF93}" destId="{23B19455-EEA7-4BE7-88FE-8DD5547E193E}" srcOrd="0" destOrd="0" parTransId="{4CD10F01-C02C-4825-A0CA-62377F3CA626}" sibTransId="{416DC137-2F20-4E5D-B7D7-FC855CFA57F0}"/>
    <dgm:cxn modelId="{B113B05A-7335-48E9-9AE8-FC702E629446}" srcId="{9C392B78-81A3-4723-B62B-5C10DA83DF93}" destId="{C4E41B48-192B-40D1-A84A-2D0B4DF45F85}" srcOrd="2" destOrd="0" parTransId="{FE87727F-A8F3-4B0B-9C7B-C39B1E815730}" sibTransId="{26D01548-FDF8-4FBA-8EF5-1A17092D3EE4}"/>
    <dgm:cxn modelId="{8F4A2D93-57C7-494A-934F-9949BAB080B1}" type="presOf" srcId="{C4E41B48-192B-40D1-A84A-2D0B4DF45F85}" destId="{25214AD1-2CC5-4DBE-B6DE-BEFB4B549622}" srcOrd="0" destOrd="0" presId="urn:microsoft.com/office/officeart/2005/8/layout/vList3"/>
    <dgm:cxn modelId="{FE00C8A5-A82A-46AE-9C71-ECEA5E31C1A3}" type="presOf" srcId="{ED2B7B49-B336-4327-A27D-064056F0AA23}" destId="{96E0FC2B-1C61-4BF5-969A-77581CAC4624}" srcOrd="0" destOrd="0" presId="urn:microsoft.com/office/officeart/2005/8/layout/vList3"/>
    <dgm:cxn modelId="{1A1B8F3A-44F1-4B87-B28E-A1CCF52B2E0F}" type="presOf" srcId="{B0AD5B3F-A2D2-4DC9-90B7-B63C916444AC}" destId="{AC5A3526-9992-41BA-BDF1-35ECE57EAD24}" srcOrd="0" destOrd="0" presId="urn:microsoft.com/office/officeart/2005/8/layout/vList3"/>
    <dgm:cxn modelId="{11997834-11DF-4CB2-A54F-A6E0D134DC8E}" srcId="{9C392B78-81A3-4723-B62B-5C10DA83DF93}" destId="{B0AD5B3F-A2D2-4DC9-90B7-B63C916444AC}" srcOrd="3" destOrd="0" parTransId="{53CCACCA-A1D3-41A6-B14E-41E63CE775F0}" sibTransId="{A92BA031-D581-4B48-BC39-35C26C1096DA}"/>
    <dgm:cxn modelId="{E62AF870-6CE9-4A8A-BD70-EE1532DB0D11}" type="presOf" srcId="{9C392B78-81A3-4723-B62B-5C10DA83DF93}" destId="{1E0CC0A2-814E-40D9-A29E-FC31C4464342}" srcOrd="0" destOrd="0" presId="urn:microsoft.com/office/officeart/2005/8/layout/vList3"/>
    <dgm:cxn modelId="{CB83E102-27DD-4149-840F-D00EC15B06C2}" type="presParOf" srcId="{1E0CC0A2-814E-40D9-A29E-FC31C4464342}" destId="{15AFCE8F-0AD1-4A42-A8C1-1F3634E80961}" srcOrd="0" destOrd="0" presId="urn:microsoft.com/office/officeart/2005/8/layout/vList3"/>
    <dgm:cxn modelId="{B12E13A4-3249-42B5-9191-E8528C017EEB}" type="presParOf" srcId="{15AFCE8F-0AD1-4A42-A8C1-1F3634E80961}" destId="{514EE80C-9C0B-4B24-8B76-1659F39BE4C2}" srcOrd="0" destOrd="0" presId="urn:microsoft.com/office/officeart/2005/8/layout/vList3"/>
    <dgm:cxn modelId="{F11D6FBA-9187-4B96-82C4-14E1BBD9EC84}" type="presParOf" srcId="{15AFCE8F-0AD1-4A42-A8C1-1F3634E80961}" destId="{AB097B1F-95E8-487B-B09E-FC986B11291D}" srcOrd="1" destOrd="0" presId="urn:microsoft.com/office/officeart/2005/8/layout/vList3"/>
    <dgm:cxn modelId="{EB809A07-06BD-4252-AA1A-22781B5B8CB4}" type="presParOf" srcId="{1E0CC0A2-814E-40D9-A29E-FC31C4464342}" destId="{493D8BAC-48D1-467C-847B-FFF465527B30}" srcOrd="1" destOrd="0" presId="urn:microsoft.com/office/officeart/2005/8/layout/vList3"/>
    <dgm:cxn modelId="{ABC67306-5BEA-4233-A3C6-779778E111BC}" type="presParOf" srcId="{1E0CC0A2-814E-40D9-A29E-FC31C4464342}" destId="{886D087E-8882-4A61-B956-2B11F8F2FDE8}" srcOrd="2" destOrd="0" presId="urn:microsoft.com/office/officeart/2005/8/layout/vList3"/>
    <dgm:cxn modelId="{1A38FA23-A1CA-4DF2-8E41-E4B8EC85BA2C}" type="presParOf" srcId="{886D087E-8882-4A61-B956-2B11F8F2FDE8}" destId="{93B20A89-CF58-414C-823A-C1E675E960C7}" srcOrd="0" destOrd="0" presId="urn:microsoft.com/office/officeart/2005/8/layout/vList3"/>
    <dgm:cxn modelId="{89CC7DC4-506E-437F-A410-DB3E52A834DE}" type="presParOf" srcId="{886D087E-8882-4A61-B956-2B11F8F2FDE8}" destId="{96E0FC2B-1C61-4BF5-969A-77581CAC4624}" srcOrd="1" destOrd="0" presId="urn:microsoft.com/office/officeart/2005/8/layout/vList3"/>
    <dgm:cxn modelId="{99C4FFB7-3FB8-4076-877D-86DD9E746412}" type="presParOf" srcId="{1E0CC0A2-814E-40D9-A29E-FC31C4464342}" destId="{A444126F-6C57-4B40-B6F5-060B30B27CF5}" srcOrd="3" destOrd="0" presId="urn:microsoft.com/office/officeart/2005/8/layout/vList3"/>
    <dgm:cxn modelId="{889E7D84-C285-49C5-9E54-90BF4ABF301D}" type="presParOf" srcId="{1E0CC0A2-814E-40D9-A29E-FC31C4464342}" destId="{D40A98FE-744D-444D-86C9-9255A4105645}" srcOrd="4" destOrd="0" presId="urn:microsoft.com/office/officeart/2005/8/layout/vList3"/>
    <dgm:cxn modelId="{41097CF2-A22C-4A09-9DA3-A3A1CDAFF0AD}" type="presParOf" srcId="{D40A98FE-744D-444D-86C9-9255A4105645}" destId="{81239D0B-6389-4DC2-BD3F-530A3066D7CA}" srcOrd="0" destOrd="0" presId="urn:microsoft.com/office/officeart/2005/8/layout/vList3"/>
    <dgm:cxn modelId="{8181AEA8-BD1A-4227-AF25-186295D4F699}" type="presParOf" srcId="{D40A98FE-744D-444D-86C9-9255A4105645}" destId="{25214AD1-2CC5-4DBE-B6DE-BEFB4B549622}" srcOrd="1" destOrd="0" presId="urn:microsoft.com/office/officeart/2005/8/layout/vList3"/>
    <dgm:cxn modelId="{4ECE38C2-D4C2-41CF-AC62-4FA1C1C742E2}" type="presParOf" srcId="{1E0CC0A2-814E-40D9-A29E-FC31C4464342}" destId="{A62DBCC8-F6DC-42E5-A542-2AF4A903AF67}" srcOrd="5" destOrd="0" presId="urn:microsoft.com/office/officeart/2005/8/layout/vList3"/>
    <dgm:cxn modelId="{05CEFF98-6B10-4AE5-8316-6BF763F04DD0}" type="presParOf" srcId="{1E0CC0A2-814E-40D9-A29E-FC31C4464342}" destId="{2893F7E6-FCA3-4C76-A935-A97FE8CA7A51}" srcOrd="6" destOrd="0" presId="urn:microsoft.com/office/officeart/2005/8/layout/vList3"/>
    <dgm:cxn modelId="{4E85C387-77EB-4C8A-B374-D71EDB503657}" type="presParOf" srcId="{2893F7E6-FCA3-4C76-A935-A97FE8CA7A51}" destId="{CDBDD4F7-BE22-43EA-AFED-E3DE2CBDD42B}" srcOrd="0" destOrd="0" presId="urn:microsoft.com/office/officeart/2005/8/layout/vList3"/>
    <dgm:cxn modelId="{FF3D6E6C-39A3-424F-803C-E3024F3CE02D}" type="presParOf" srcId="{2893F7E6-FCA3-4C76-A935-A97FE8CA7A51}" destId="{AC5A3526-9992-41BA-BDF1-35ECE57EAD2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3D0FFE-B8A7-4E5B-8515-34D0ABFD786B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DC51F1E-4882-4E6D-88D4-8842B6A3C221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HMYZ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A22B7AB8-404B-4B36-90DE-E1A272C42F3C}" type="parTrans" cxnId="{50721875-816F-4E64-AA78-7AB4D0EE55F7}">
      <dgm:prSet/>
      <dgm:spPr/>
      <dgm:t>
        <a:bodyPr/>
        <a:lstStyle/>
        <a:p>
          <a:endParaRPr lang="cs-CZ"/>
        </a:p>
      </dgm:t>
    </dgm:pt>
    <dgm:pt modelId="{38710766-0CF4-418C-BAE7-CB32AB78309A}" type="sibTrans" cxnId="{50721875-816F-4E64-AA78-7AB4D0EE55F7}">
      <dgm:prSet/>
      <dgm:spPr/>
      <dgm:t>
        <a:bodyPr/>
        <a:lstStyle/>
        <a:p>
          <a:endParaRPr lang="cs-CZ"/>
        </a:p>
      </dgm:t>
    </dgm:pt>
    <dgm:pt modelId="{C7794B4E-88E3-442A-B093-61E7F5522177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MYŠ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A5A70A54-97B9-4050-8D97-00602E60153E}" type="parTrans" cxnId="{FE0A00F3-391A-434B-BCA2-AD25EE4CB91D}">
      <dgm:prSet/>
      <dgm:spPr/>
      <dgm:t>
        <a:bodyPr/>
        <a:lstStyle/>
        <a:p>
          <a:endParaRPr lang="cs-CZ"/>
        </a:p>
      </dgm:t>
    </dgm:pt>
    <dgm:pt modelId="{59CA71DA-0B29-4571-B760-851B689F2437}" type="sibTrans" cxnId="{FE0A00F3-391A-434B-BCA2-AD25EE4CB91D}">
      <dgm:prSet/>
      <dgm:spPr/>
      <dgm:t>
        <a:bodyPr/>
        <a:lstStyle/>
        <a:p>
          <a:endParaRPr lang="cs-CZ"/>
        </a:p>
      </dgm:t>
    </dgm:pt>
    <dgm:pt modelId="{4B23714D-9DB4-4BBD-871F-9CA468D7B57B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HLEMÝŽĎ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DD878864-7D81-4128-A39D-B47E0C419B24}" type="parTrans" cxnId="{487D94F8-9268-42B3-AC66-8059D138E676}">
      <dgm:prSet/>
      <dgm:spPr/>
      <dgm:t>
        <a:bodyPr/>
        <a:lstStyle/>
        <a:p>
          <a:endParaRPr lang="cs-CZ"/>
        </a:p>
      </dgm:t>
    </dgm:pt>
    <dgm:pt modelId="{BF67071C-D96E-4995-9AF6-279D12197A58}" type="sibTrans" cxnId="{487D94F8-9268-42B3-AC66-8059D138E676}">
      <dgm:prSet/>
      <dgm:spPr/>
      <dgm:t>
        <a:bodyPr/>
        <a:lstStyle/>
        <a:p>
          <a:endParaRPr lang="cs-CZ"/>
        </a:p>
      </dgm:t>
    </dgm:pt>
    <dgm:pt modelId="{F1E3692B-DA1D-418B-9692-4B10C2E16A50}" type="pres">
      <dgm:prSet presAssocID="{4D3D0FFE-B8A7-4E5B-8515-34D0ABFD786B}" presName="linearFlow" presStyleCnt="0">
        <dgm:presLayoutVars>
          <dgm:dir/>
          <dgm:resizeHandles val="exact"/>
        </dgm:presLayoutVars>
      </dgm:prSet>
      <dgm:spPr/>
    </dgm:pt>
    <dgm:pt modelId="{BA8B1338-75B4-4328-B751-E54C423FA4BC}" type="pres">
      <dgm:prSet presAssocID="{FDC51F1E-4882-4E6D-88D4-8842B6A3C221}" presName="composite" presStyleCnt="0"/>
      <dgm:spPr/>
    </dgm:pt>
    <dgm:pt modelId="{683E83E4-7292-4429-8C96-24E4D1BA7C6D}" type="pres">
      <dgm:prSet presAssocID="{FDC51F1E-4882-4E6D-88D4-8842B6A3C221}" presName="imgShp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F44B9B82-9DED-4FC6-9940-5087D9E025BB}" type="pres">
      <dgm:prSet presAssocID="{FDC51F1E-4882-4E6D-88D4-8842B6A3C221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5B6220-2623-48A1-9B06-3A77EE1CAC52}" type="pres">
      <dgm:prSet presAssocID="{38710766-0CF4-418C-BAE7-CB32AB78309A}" presName="spacing" presStyleCnt="0"/>
      <dgm:spPr/>
    </dgm:pt>
    <dgm:pt modelId="{0E5CEE5D-0861-4930-A33D-307A993C210A}" type="pres">
      <dgm:prSet presAssocID="{C7794B4E-88E3-442A-B093-61E7F5522177}" presName="composite" presStyleCnt="0"/>
      <dgm:spPr/>
    </dgm:pt>
    <dgm:pt modelId="{78DFC10F-AD11-4784-AD13-EB42DE107A12}" type="pres">
      <dgm:prSet presAssocID="{C7794B4E-88E3-442A-B093-61E7F5522177}" presName="imgShp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A24B1E4B-BB59-4F35-8F0D-9167FB79FD50}" type="pres">
      <dgm:prSet presAssocID="{C7794B4E-88E3-442A-B093-61E7F5522177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091A81-ACFA-4EFB-B397-344BB0667537}" type="pres">
      <dgm:prSet presAssocID="{59CA71DA-0B29-4571-B760-851B689F2437}" presName="spacing" presStyleCnt="0"/>
      <dgm:spPr/>
    </dgm:pt>
    <dgm:pt modelId="{06739325-7771-406E-825F-C5CCC451A99C}" type="pres">
      <dgm:prSet presAssocID="{4B23714D-9DB4-4BBD-871F-9CA468D7B57B}" presName="composite" presStyleCnt="0"/>
      <dgm:spPr/>
    </dgm:pt>
    <dgm:pt modelId="{CBE9DFA3-5FAF-4E8A-8051-A133973C511E}" type="pres">
      <dgm:prSet presAssocID="{4B23714D-9DB4-4BBD-871F-9CA468D7B57B}" presName="imgShp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8B8DEED-B383-4E20-8214-B6C59DAE4771}" type="pres">
      <dgm:prSet presAssocID="{4B23714D-9DB4-4BBD-871F-9CA468D7B57B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0A00F3-391A-434B-BCA2-AD25EE4CB91D}" srcId="{4D3D0FFE-B8A7-4E5B-8515-34D0ABFD786B}" destId="{C7794B4E-88E3-442A-B093-61E7F5522177}" srcOrd="1" destOrd="0" parTransId="{A5A70A54-97B9-4050-8D97-00602E60153E}" sibTransId="{59CA71DA-0B29-4571-B760-851B689F2437}"/>
    <dgm:cxn modelId="{50721875-816F-4E64-AA78-7AB4D0EE55F7}" srcId="{4D3D0FFE-B8A7-4E5B-8515-34D0ABFD786B}" destId="{FDC51F1E-4882-4E6D-88D4-8842B6A3C221}" srcOrd="0" destOrd="0" parTransId="{A22B7AB8-404B-4B36-90DE-E1A272C42F3C}" sibTransId="{38710766-0CF4-418C-BAE7-CB32AB78309A}"/>
    <dgm:cxn modelId="{487D94F8-9268-42B3-AC66-8059D138E676}" srcId="{4D3D0FFE-B8A7-4E5B-8515-34D0ABFD786B}" destId="{4B23714D-9DB4-4BBD-871F-9CA468D7B57B}" srcOrd="2" destOrd="0" parTransId="{DD878864-7D81-4128-A39D-B47E0C419B24}" sibTransId="{BF67071C-D96E-4995-9AF6-279D12197A58}"/>
    <dgm:cxn modelId="{3D2C37E7-D344-4B45-BC70-69EEF7412956}" type="presOf" srcId="{4D3D0FFE-B8A7-4E5B-8515-34D0ABFD786B}" destId="{F1E3692B-DA1D-418B-9692-4B10C2E16A50}" srcOrd="0" destOrd="0" presId="urn:microsoft.com/office/officeart/2005/8/layout/vList3"/>
    <dgm:cxn modelId="{EF2E2499-7CC9-4C21-A436-13A92655C42B}" type="presOf" srcId="{FDC51F1E-4882-4E6D-88D4-8842B6A3C221}" destId="{F44B9B82-9DED-4FC6-9940-5087D9E025BB}" srcOrd="0" destOrd="0" presId="urn:microsoft.com/office/officeart/2005/8/layout/vList3"/>
    <dgm:cxn modelId="{FAF446D1-13BF-44E4-AB9D-E694602D8C07}" type="presOf" srcId="{C7794B4E-88E3-442A-B093-61E7F5522177}" destId="{A24B1E4B-BB59-4F35-8F0D-9167FB79FD50}" srcOrd="0" destOrd="0" presId="urn:microsoft.com/office/officeart/2005/8/layout/vList3"/>
    <dgm:cxn modelId="{DBA5D837-476F-4A60-AB6E-E347E0B7A499}" type="presOf" srcId="{4B23714D-9DB4-4BBD-871F-9CA468D7B57B}" destId="{48B8DEED-B383-4E20-8214-B6C59DAE4771}" srcOrd="0" destOrd="0" presId="urn:microsoft.com/office/officeart/2005/8/layout/vList3"/>
    <dgm:cxn modelId="{C507A7E8-D612-4FAD-B967-C64E90B70F42}" type="presParOf" srcId="{F1E3692B-DA1D-418B-9692-4B10C2E16A50}" destId="{BA8B1338-75B4-4328-B751-E54C423FA4BC}" srcOrd="0" destOrd="0" presId="urn:microsoft.com/office/officeart/2005/8/layout/vList3"/>
    <dgm:cxn modelId="{7E305985-2B8A-4FC0-A52F-BBC4381A6FA6}" type="presParOf" srcId="{BA8B1338-75B4-4328-B751-E54C423FA4BC}" destId="{683E83E4-7292-4429-8C96-24E4D1BA7C6D}" srcOrd="0" destOrd="0" presId="urn:microsoft.com/office/officeart/2005/8/layout/vList3"/>
    <dgm:cxn modelId="{1BC1CA80-C554-41FF-811A-E635D549F64F}" type="presParOf" srcId="{BA8B1338-75B4-4328-B751-E54C423FA4BC}" destId="{F44B9B82-9DED-4FC6-9940-5087D9E025BB}" srcOrd="1" destOrd="0" presId="urn:microsoft.com/office/officeart/2005/8/layout/vList3"/>
    <dgm:cxn modelId="{0E2ED7A6-CBC2-4733-9199-A3B0D4427287}" type="presParOf" srcId="{F1E3692B-DA1D-418B-9692-4B10C2E16A50}" destId="{6D5B6220-2623-48A1-9B06-3A77EE1CAC52}" srcOrd="1" destOrd="0" presId="urn:microsoft.com/office/officeart/2005/8/layout/vList3"/>
    <dgm:cxn modelId="{F17CEE6A-4957-4836-8165-17E64D5CA061}" type="presParOf" srcId="{F1E3692B-DA1D-418B-9692-4B10C2E16A50}" destId="{0E5CEE5D-0861-4930-A33D-307A993C210A}" srcOrd="2" destOrd="0" presId="urn:microsoft.com/office/officeart/2005/8/layout/vList3"/>
    <dgm:cxn modelId="{730DF274-0854-4AC9-B0CA-0D28E6189886}" type="presParOf" srcId="{0E5CEE5D-0861-4930-A33D-307A993C210A}" destId="{78DFC10F-AD11-4784-AD13-EB42DE107A12}" srcOrd="0" destOrd="0" presId="urn:microsoft.com/office/officeart/2005/8/layout/vList3"/>
    <dgm:cxn modelId="{C66F9E39-223A-4D92-B4E4-EAE79EEE8D29}" type="presParOf" srcId="{0E5CEE5D-0861-4930-A33D-307A993C210A}" destId="{A24B1E4B-BB59-4F35-8F0D-9167FB79FD50}" srcOrd="1" destOrd="0" presId="urn:microsoft.com/office/officeart/2005/8/layout/vList3"/>
    <dgm:cxn modelId="{8FE695D7-D982-4412-B559-7903EAD36CDF}" type="presParOf" srcId="{F1E3692B-DA1D-418B-9692-4B10C2E16A50}" destId="{1E091A81-ACFA-4EFB-B397-344BB0667537}" srcOrd="3" destOrd="0" presId="urn:microsoft.com/office/officeart/2005/8/layout/vList3"/>
    <dgm:cxn modelId="{417FA064-8BD2-41D3-9989-654DE7AD9B71}" type="presParOf" srcId="{F1E3692B-DA1D-418B-9692-4B10C2E16A50}" destId="{06739325-7771-406E-825F-C5CCC451A99C}" srcOrd="4" destOrd="0" presId="urn:microsoft.com/office/officeart/2005/8/layout/vList3"/>
    <dgm:cxn modelId="{B5FBA9E6-B0AD-481C-AE35-1EB520C34708}" type="presParOf" srcId="{06739325-7771-406E-825F-C5CCC451A99C}" destId="{CBE9DFA3-5FAF-4E8A-8051-A133973C511E}" srcOrd="0" destOrd="0" presId="urn:microsoft.com/office/officeart/2005/8/layout/vList3"/>
    <dgm:cxn modelId="{4A3C38FE-7986-46F4-A7B2-97AAB6133A19}" type="presParOf" srcId="{06739325-7771-406E-825F-C5CCC451A99C}" destId="{48B8DEED-B383-4E20-8214-B6C59DAE4771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89A0FD-73A4-4680-B533-0AFB23B473A8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35A80D3D-9913-49D6-B172-2AC9E29B850E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MÝTIT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92A07BBF-6507-4EC8-B27F-F13280A09C86}" type="parTrans" cxnId="{BBADC99C-5E55-40C3-89F1-A431B8ADF086}">
      <dgm:prSet/>
      <dgm:spPr/>
      <dgm:t>
        <a:bodyPr/>
        <a:lstStyle/>
        <a:p>
          <a:endParaRPr lang="cs-CZ"/>
        </a:p>
      </dgm:t>
    </dgm:pt>
    <dgm:pt modelId="{CD0143AF-0311-469D-ABA3-F9B03A42383C}" type="sibTrans" cxnId="{BBADC99C-5E55-40C3-89F1-A431B8ADF086}">
      <dgm:prSet/>
      <dgm:spPr/>
      <dgm:t>
        <a:bodyPr/>
        <a:lstStyle/>
        <a:p>
          <a:endParaRPr lang="cs-CZ"/>
        </a:p>
      </dgm:t>
    </dgm:pt>
    <dgm:pt modelId="{8FADBA65-BBA7-443C-ADBA-42C242871480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ZAMYKAT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BD9A824F-AA51-459F-B309-9796F1E38839}" type="parTrans" cxnId="{7C8B73B7-EDAD-44B7-816F-0B881212C3A0}">
      <dgm:prSet/>
      <dgm:spPr/>
      <dgm:t>
        <a:bodyPr/>
        <a:lstStyle/>
        <a:p>
          <a:endParaRPr lang="cs-CZ"/>
        </a:p>
      </dgm:t>
    </dgm:pt>
    <dgm:pt modelId="{ED5DAF05-AF5D-43C1-91B4-702FC018BC27}" type="sibTrans" cxnId="{7C8B73B7-EDAD-44B7-816F-0B881212C3A0}">
      <dgm:prSet/>
      <dgm:spPr/>
      <dgm:t>
        <a:bodyPr/>
        <a:lstStyle/>
        <a:p>
          <a:endParaRPr lang="cs-CZ"/>
        </a:p>
      </dgm:t>
    </dgm:pt>
    <dgm:pt modelId="{7C5595F3-7507-4BE7-BF6B-62C41169CC54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SMÝKAT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8A1A8981-BC8B-4D72-B718-BD7F8FDB8F4B}" type="parTrans" cxnId="{A3827B98-FE90-4882-ACA4-B7281CEAB980}">
      <dgm:prSet/>
      <dgm:spPr/>
      <dgm:t>
        <a:bodyPr/>
        <a:lstStyle/>
        <a:p>
          <a:endParaRPr lang="cs-CZ"/>
        </a:p>
      </dgm:t>
    </dgm:pt>
    <dgm:pt modelId="{8AA96ED4-1340-4633-8ADA-0716762CDD68}" type="sibTrans" cxnId="{A3827B98-FE90-4882-ACA4-B7281CEAB980}">
      <dgm:prSet/>
      <dgm:spPr/>
      <dgm:t>
        <a:bodyPr/>
        <a:lstStyle/>
        <a:p>
          <a:endParaRPr lang="cs-CZ"/>
        </a:p>
      </dgm:t>
    </dgm:pt>
    <dgm:pt modelId="{DB32BF03-A0F6-437E-AA86-3BB4ED24F21E}" type="pres">
      <dgm:prSet presAssocID="{7689A0FD-73A4-4680-B533-0AFB23B473A8}" presName="linearFlow" presStyleCnt="0">
        <dgm:presLayoutVars>
          <dgm:dir/>
          <dgm:resizeHandles val="exact"/>
        </dgm:presLayoutVars>
      </dgm:prSet>
      <dgm:spPr/>
    </dgm:pt>
    <dgm:pt modelId="{22D9163F-7679-4922-BBCE-A94B7F53B945}" type="pres">
      <dgm:prSet presAssocID="{35A80D3D-9913-49D6-B172-2AC9E29B850E}" presName="composite" presStyleCnt="0"/>
      <dgm:spPr/>
    </dgm:pt>
    <dgm:pt modelId="{5018EC5D-4FFA-4AFB-A345-4EED93C9C877}" type="pres">
      <dgm:prSet presAssocID="{35A80D3D-9913-49D6-B172-2AC9E29B850E}" presName="imgShp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E87E09BE-9016-42FE-B2CE-D35AF624BD97}" type="pres">
      <dgm:prSet presAssocID="{35A80D3D-9913-49D6-B172-2AC9E29B850E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A41B29-D265-4FFD-9C5E-1D594485F197}" type="pres">
      <dgm:prSet presAssocID="{CD0143AF-0311-469D-ABA3-F9B03A42383C}" presName="spacing" presStyleCnt="0"/>
      <dgm:spPr/>
    </dgm:pt>
    <dgm:pt modelId="{542A55B1-928F-4A4F-8001-625DD517C0B9}" type="pres">
      <dgm:prSet presAssocID="{8FADBA65-BBA7-443C-ADBA-42C242871480}" presName="composite" presStyleCnt="0"/>
      <dgm:spPr/>
    </dgm:pt>
    <dgm:pt modelId="{FEE229EB-C064-418E-A214-D0C49F5B4528}" type="pres">
      <dgm:prSet presAssocID="{8FADBA65-BBA7-443C-ADBA-42C242871480}" presName="imgShp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F58885B-DF96-47EB-8CCD-03A040451C91}" type="pres">
      <dgm:prSet presAssocID="{8FADBA65-BBA7-443C-ADBA-42C242871480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6C1EEB-4588-462A-97A0-FB892FC371BD}" type="pres">
      <dgm:prSet presAssocID="{ED5DAF05-AF5D-43C1-91B4-702FC018BC27}" presName="spacing" presStyleCnt="0"/>
      <dgm:spPr/>
    </dgm:pt>
    <dgm:pt modelId="{6E107554-BE7D-4D27-80E1-2055E84CB61F}" type="pres">
      <dgm:prSet presAssocID="{7C5595F3-7507-4BE7-BF6B-62C41169CC54}" presName="composite" presStyleCnt="0"/>
      <dgm:spPr/>
    </dgm:pt>
    <dgm:pt modelId="{7C2CA4AE-FDF5-4102-8993-19670F2D82D5}" type="pres">
      <dgm:prSet presAssocID="{7C5595F3-7507-4BE7-BF6B-62C41169CC54}" presName="imgShp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5C447F6F-C219-46C2-B980-F3BB4CC7E7F4}" type="pres">
      <dgm:prSet presAssocID="{7C5595F3-7507-4BE7-BF6B-62C41169CC54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C49E46-534C-4AB9-8B48-89B8B029AF64}" type="presOf" srcId="{8FADBA65-BBA7-443C-ADBA-42C242871480}" destId="{CF58885B-DF96-47EB-8CCD-03A040451C91}" srcOrd="0" destOrd="0" presId="urn:microsoft.com/office/officeart/2005/8/layout/vList3"/>
    <dgm:cxn modelId="{E01C1AB7-7EA1-4993-9A68-10150228667F}" type="presOf" srcId="{7689A0FD-73A4-4680-B533-0AFB23B473A8}" destId="{DB32BF03-A0F6-437E-AA86-3BB4ED24F21E}" srcOrd="0" destOrd="0" presId="urn:microsoft.com/office/officeart/2005/8/layout/vList3"/>
    <dgm:cxn modelId="{4DCE53CD-693F-462B-98BC-7A36C7272165}" type="presOf" srcId="{35A80D3D-9913-49D6-B172-2AC9E29B850E}" destId="{E87E09BE-9016-42FE-B2CE-D35AF624BD97}" srcOrd="0" destOrd="0" presId="urn:microsoft.com/office/officeart/2005/8/layout/vList3"/>
    <dgm:cxn modelId="{A3827B98-FE90-4882-ACA4-B7281CEAB980}" srcId="{7689A0FD-73A4-4680-B533-0AFB23B473A8}" destId="{7C5595F3-7507-4BE7-BF6B-62C41169CC54}" srcOrd="2" destOrd="0" parTransId="{8A1A8981-BC8B-4D72-B718-BD7F8FDB8F4B}" sibTransId="{8AA96ED4-1340-4633-8ADA-0716762CDD68}"/>
    <dgm:cxn modelId="{FC398FF3-7428-41EC-A11C-DF65453D16C4}" type="presOf" srcId="{7C5595F3-7507-4BE7-BF6B-62C41169CC54}" destId="{5C447F6F-C219-46C2-B980-F3BB4CC7E7F4}" srcOrd="0" destOrd="0" presId="urn:microsoft.com/office/officeart/2005/8/layout/vList3"/>
    <dgm:cxn modelId="{BBADC99C-5E55-40C3-89F1-A431B8ADF086}" srcId="{7689A0FD-73A4-4680-B533-0AFB23B473A8}" destId="{35A80D3D-9913-49D6-B172-2AC9E29B850E}" srcOrd="0" destOrd="0" parTransId="{92A07BBF-6507-4EC8-B27F-F13280A09C86}" sibTransId="{CD0143AF-0311-469D-ABA3-F9B03A42383C}"/>
    <dgm:cxn modelId="{7C8B73B7-EDAD-44B7-816F-0B881212C3A0}" srcId="{7689A0FD-73A4-4680-B533-0AFB23B473A8}" destId="{8FADBA65-BBA7-443C-ADBA-42C242871480}" srcOrd="1" destOrd="0" parTransId="{BD9A824F-AA51-459F-B309-9796F1E38839}" sibTransId="{ED5DAF05-AF5D-43C1-91B4-702FC018BC27}"/>
    <dgm:cxn modelId="{A9D46FB5-0C02-439F-B314-576B184ED4A3}" type="presParOf" srcId="{DB32BF03-A0F6-437E-AA86-3BB4ED24F21E}" destId="{22D9163F-7679-4922-BBCE-A94B7F53B945}" srcOrd="0" destOrd="0" presId="urn:microsoft.com/office/officeart/2005/8/layout/vList3"/>
    <dgm:cxn modelId="{362F7D25-8A75-4962-A384-8B22CCB99942}" type="presParOf" srcId="{22D9163F-7679-4922-BBCE-A94B7F53B945}" destId="{5018EC5D-4FFA-4AFB-A345-4EED93C9C877}" srcOrd="0" destOrd="0" presId="urn:microsoft.com/office/officeart/2005/8/layout/vList3"/>
    <dgm:cxn modelId="{E0CC3F77-2749-43F2-9429-9913E7016DE2}" type="presParOf" srcId="{22D9163F-7679-4922-BBCE-A94B7F53B945}" destId="{E87E09BE-9016-42FE-B2CE-D35AF624BD97}" srcOrd="1" destOrd="0" presId="urn:microsoft.com/office/officeart/2005/8/layout/vList3"/>
    <dgm:cxn modelId="{2F70805A-63BA-4534-A18C-0680E45C4596}" type="presParOf" srcId="{DB32BF03-A0F6-437E-AA86-3BB4ED24F21E}" destId="{CAA41B29-D265-4FFD-9C5E-1D594485F197}" srcOrd="1" destOrd="0" presId="urn:microsoft.com/office/officeart/2005/8/layout/vList3"/>
    <dgm:cxn modelId="{D80FD15B-7BAC-4496-89C5-E4F8159D6E61}" type="presParOf" srcId="{DB32BF03-A0F6-437E-AA86-3BB4ED24F21E}" destId="{542A55B1-928F-4A4F-8001-625DD517C0B9}" srcOrd="2" destOrd="0" presId="urn:microsoft.com/office/officeart/2005/8/layout/vList3"/>
    <dgm:cxn modelId="{1907117A-6D52-432A-BDFB-27339E67E3BF}" type="presParOf" srcId="{542A55B1-928F-4A4F-8001-625DD517C0B9}" destId="{FEE229EB-C064-418E-A214-D0C49F5B4528}" srcOrd="0" destOrd="0" presId="urn:microsoft.com/office/officeart/2005/8/layout/vList3"/>
    <dgm:cxn modelId="{16C07A7D-5E08-403C-8BD3-E2962BB0BA34}" type="presParOf" srcId="{542A55B1-928F-4A4F-8001-625DD517C0B9}" destId="{CF58885B-DF96-47EB-8CCD-03A040451C91}" srcOrd="1" destOrd="0" presId="urn:microsoft.com/office/officeart/2005/8/layout/vList3"/>
    <dgm:cxn modelId="{48C68924-C686-430C-886F-A4EF7C172B49}" type="presParOf" srcId="{DB32BF03-A0F6-437E-AA86-3BB4ED24F21E}" destId="{F26C1EEB-4588-462A-97A0-FB892FC371BD}" srcOrd="3" destOrd="0" presId="urn:microsoft.com/office/officeart/2005/8/layout/vList3"/>
    <dgm:cxn modelId="{3F02ADF2-7515-4BDD-8DB6-121638D50B7D}" type="presParOf" srcId="{DB32BF03-A0F6-437E-AA86-3BB4ED24F21E}" destId="{6E107554-BE7D-4D27-80E1-2055E84CB61F}" srcOrd="4" destOrd="0" presId="urn:microsoft.com/office/officeart/2005/8/layout/vList3"/>
    <dgm:cxn modelId="{3AE9A1AD-43B4-44BD-BEA1-A146D49AF3AC}" type="presParOf" srcId="{6E107554-BE7D-4D27-80E1-2055E84CB61F}" destId="{7C2CA4AE-FDF5-4102-8993-19670F2D82D5}" srcOrd="0" destOrd="0" presId="urn:microsoft.com/office/officeart/2005/8/layout/vList3"/>
    <dgm:cxn modelId="{F5F78C17-B97D-421A-9B7A-CB6FB8395657}" type="presParOf" srcId="{6E107554-BE7D-4D27-80E1-2055E84CB61F}" destId="{5C447F6F-C219-46C2-B980-F3BB4CC7E7F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BC7F63-AC9D-4232-86C8-34D6F46232B2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1F4FE612-8697-4896-BAFC-0D58BE9BCAE5}">
      <dgm:prSet phldrT="[Text]" custT="1"/>
      <dgm:spPr/>
      <dgm:t>
        <a:bodyPr/>
        <a:lstStyle/>
        <a:p>
          <a:r>
            <a:rPr lang="cs-CZ" sz="3800" dirty="0" smtClean="0">
              <a:solidFill>
                <a:schemeClr val="bg1">
                  <a:lumMod val="85000"/>
                </a:schemeClr>
              </a:solidFill>
            </a:rPr>
            <a:t>DMÝCHAT</a:t>
          </a:r>
          <a:endParaRPr lang="cs-CZ" sz="3800" dirty="0">
            <a:solidFill>
              <a:schemeClr val="bg1">
                <a:lumMod val="85000"/>
              </a:schemeClr>
            </a:solidFill>
          </a:endParaRPr>
        </a:p>
      </dgm:t>
    </dgm:pt>
    <dgm:pt modelId="{430E5F98-E4A5-4ADF-83BE-41624EDFFF0A}" type="parTrans" cxnId="{D7E723F7-C548-489A-B00D-3B77598E2764}">
      <dgm:prSet/>
      <dgm:spPr/>
      <dgm:t>
        <a:bodyPr/>
        <a:lstStyle/>
        <a:p>
          <a:endParaRPr lang="cs-CZ"/>
        </a:p>
      </dgm:t>
    </dgm:pt>
    <dgm:pt modelId="{C495F6D3-F6C1-4C3A-A30C-3FD731E3C93E}" type="sibTrans" cxnId="{D7E723F7-C548-489A-B00D-3B77598E2764}">
      <dgm:prSet/>
      <dgm:spPr/>
      <dgm:t>
        <a:bodyPr/>
        <a:lstStyle/>
        <a:p>
          <a:endParaRPr lang="cs-CZ"/>
        </a:p>
      </dgm:t>
    </dgm:pt>
    <dgm:pt modelId="{C424F58F-992F-4EFD-B652-B1B01D011054}">
      <dgm:prSet phldrT="[Text]" custT="1"/>
      <dgm:spPr/>
      <dgm:t>
        <a:bodyPr/>
        <a:lstStyle/>
        <a:p>
          <a:r>
            <a:rPr lang="cs-CZ" sz="3800" dirty="0" smtClean="0">
              <a:solidFill>
                <a:schemeClr val="bg1">
                  <a:lumMod val="85000"/>
                </a:schemeClr>
              </a:solidFill>
            </a:rPr>
            <a:t>CHMÝŘÍ</a:t>
          </a:r>
          <a:endParaRPr lang="cs-CZ" sz="3800" dirty="0">
            <a:solidFill>
              <a:schemeClr val="bg1">
                <a:lumMod val="85000"/>
              </a:schemeClr>
            </a:solidFill>
          </a:endParaRPr>
        </a:p>
      </dgm:t>
    </dgm:pt>
    <dgm:pt modelId="{E1C34F50-4BBB-480B-9A9B-68FB4920DB18}" type="parTrans" cxnId="{F89C95FE-97E1-4D16-96F3-6A294D0176C1}">
      <dgm:prSet/>
      <dgm:spPr/>
      <dgm:t>
        <a:bodyPr/>
        <a:lstStyle/>
        <a:p>
          <a:endParaRPr lang="cs-CZ"/>
        </a:p>
      </dgm:t>
    </dgm:pt>
    <dgm:pt modelId="{E4225BBE-FB0A-40A8-99C5-A05835C76B0A}" type="sibTrans" cxnId="{F89C95FE-97E1-4D16-96F3-6A294D0176C1}">
      <dgm:prSet/>
      <dgm:spPr/>
      <dgm:t>
        <a:bodyPr/>
        <a:lstStyle/>
        <a:p>
          <a:endParaRPr lang="cs-CZ"/>
        </a:p>
      </dgm:t>
    </dgm:pt>
    <dgm:pt modelId="{69245C51-559F-4106-AD24-42E075220977}">
      <dgm:prSet phldrT="[Text]" custT="1"/>
      <dgm:spPr/>
      <dgm:t>
        <a:bodyPr/>
        <a:lstStyle/>
        <a:p>
          <a:r>
            <a:rPr lang="cs-CZ" sz="2500" dirty="0" smtClean="0">
              <a:solidFill>
                <a:schemeClr val="bg1">
                  <a:lumMod val="85000"/>
                </a:schemeClr>
              </a:solidFill>
            </a:rPr>
            <a:t>NACHOMÝTNOUT SE</a:t>
          </a:r>
          <a:endParaRPr lang="cs-CZ" sz="2500" dirty="0">
            <a:solidFill>
              <a:schemeClr val="bg1">
                <a:lumMod val="85000"/>
              </a:schemeClr>
            </a:solidFill>
          </a:endParaRPr>
        </a:p>
      </dgm:t>
    </dgm:pt>
    <dgm:pt modelId="{1BE441A1-F03A-4EC0-B330-CFFAD95DE4CE}" type="parTrans" cxnId="{7E2FFE42-BB9C-4B60-9777-1087B10D6F83}">
      <dgm:prSet/>
      <dgm:spPr/>
      <dgm:t>
        <a:bodyPr/>
        <a:lstStyle/>
        <a:p>
          <a:endParaRPr lang="cs-CZ"/>
        </a:p>
      </dgm:t>
    </dgm:pt>
    <dgm:pt modelId="{6C8F671E-FF47-42A8-979D-D4B077AA31AD}" type="sibTrans" cxnId="{7E2FFE42-BB9C-4B60-9777-1087B10D6F83}">
      <dgm:prSet/>
      <dgm:spPr/>
      <dgm:t>
        <a:bodyPr/>
        <a:lstStyle/>
        <a:p>
          <a:endParaRPr lang="cs-CZ"/>
        </a:p>
      </dgm:t>
    </dgm:pt>
    <dgm:pt modelId="{995B52CE-2F71-4848-B6F1-5DB18202ABEB}" type="pres">
      <dgm:prSet presAssocID="{80BC7F63-AC9D-4232-86C8-34D6F46232B2}" presName="linearFlow" presStyleCnt="0">
        <dgm:presLayoutVars>
          <dgm:dir/>
          <dgm:resizeHandles val="exact"/>
        </dgm:presLayoutVars>
      </dgm:prSet>
      <dgm:spPr/>
    </dgm:pt>
    <dgm:pt modelId="{9E9C4478-F943-47C6-BECA-A2A3B7581A65}" type="pres">
      <dgm:prSet presAssocID="{1F4FE612-8697-4896-BAFC-0D58BE9BCAE5}" presName="composite" presStyleCnt="0"/>
      <dgm:spPr/>
    </dgm:pt>
    <dgm:pt modelId="{4C8A0D7A-19AA-475F-997D-67BAD8913241}" type="pres">
      <dgm:prSet presAssocID="{1F4FE612-8697-4896-BAFC-0D58BE9BCAE5}" presName="imgShp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51EDED9-69A7-438F-8E22-B9E7313803BE}" type="pres">
      <dgm:prSet presAssocID="{1F4FE612-8697-4896-BAFC-0D58BE9BCAE5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4E681A-AFA7-4461-AE4A-5A91F4C4D396}" type="pres">
      <dgm:prSet presAssocID="{C495F6D3-F6C1-4C3A-A30C-3FD731E3C93E}" presName="spacing" presStyleCnt="0"/>
      <dgm:spPr/>
    </dgm:pt>
    <dgm:pt modelId="{55908CAD-52BB-493D-90A5-4E7EB7125884}" type="pres">
      <dgm:prSet presAssocID="{C424F58F-992F-4EFD-B652-B1B01D011054}" presName="composite" presStyleCnt="0"/>
      <dgm:spPr/>
    </dgm:pt>
    <dgm:pt modelId="{D3FDB936-D271-447B-9D35-FDE12E78E9D0}" type="pres">
      <dgm:prSet presAssocID="{C424F58F-992F-4EFD-B652-B1B01D011054}" presName="imgShp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EA581125-8CDA-491D-B52D-B79BB438C072}" type="pres">
      <dgm:prSet presAssocID="{C424F58F-992F-4EFD-B652-B1B01D011054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14DAF1-3B96-4778-AFCF-D367D1B2351E}" type="pres">
      <dgm:prSet presAssocID="{E4225BBE-FB0A-40A8-99C5-A05835C76B0A}" presName="spacing" presStyleCnt="0"/>
      <dgm:spPr/>
    </dgm:pt>
    <dgm:pt modelId="{D8617F90-D395-4139-B267-C91FBC0550F9}" type="pres">
      <dgm:prSet presAssocID="{69245C51-559F-4106-AD24-42E075220977}" presName="composite" presStyleCnt="0"/>
      <dgm:spPr/>
    </dgm:pt>
    <dgm:pt modelId="{DF74D110-E4F0-46AB-A77F-B648B8918B58}" type="pres">
      <dgm:prSet presAssocID="{69245C51-559F-4106-AD24-42E075220977}" presName="imgShp" presStyleLbl="fgImgPlace1" presStyleIdx="2" presStyleCnt="3" custLinFactNeighborX="6810" custLinFactNeighborY="3081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3A8835A0-641B-431C-A435-584B33E9E442}" type="pres">
      <dgm:prSet presAssocID="{69245C51-559F-4106-AD24-42E075220977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9C95FE-97E1-4D16-96F3-6A294D0176C1}" srcId="{80BC7F63-AC9D-4232-86C8-34D6F46232B2}" destId="{C424F58F-992F-4EFD-B652-B1B01D011054}" srcOrd="1" destOrd="0" parTransId="{E1C34F50-4BBB-480B-9A9B-68FB4920DB18}" sibTransId="{E4225BBE-FB0A-40A8-99C5-A05835C76B0A}"/>
    <dgm:cxn modelId="{E64BEE8D-3CB0-491D-9816-F9279F911CE1}" type="presOf" srcId="{1F4FE612-8697-4896-BAFC-0D58BE9BCAE5}" destId="{951EDED9-69A7-438F-8E22-B9E7313803BE}" srcOrd="0" destOrd="0" presId="urn:microsoft.com/office/officeart/2005/8/layout/vList3"/>
    <dgm:cxn modelId="{D7E723F7-C548-489A-B00D-3B77598E2764}" srcId="{80BC7F63-AC9D-4232-86C8-34D6F46232B2}" destId="{1F4FE612-8697-4896-BAFC-0D58BE9BCAE5}" srcOrd="0" destOrd="0" parTransId="{430E5F98-E4A5-4ADF-83BE-41624EDFFF0A}" sibTransId="{C495F6D3-F6C1-4C3A-A30C-3FD731E3C93E}"/>
    <dgm:cxn modelId="{7E2FFE42-BB9C-4B60-9777-1087B10D6F83}" srcId="{80BC7F63-AC9D-4232-86C8-34D6F46232B2}" destId="{69245C51-559F-4106-AD24-42E075220977}" srcOrd="2" destOrd="0" parTransId="{1BE441A1-F03A-4EC0-B330-CFFAD95DE4CE}" sibTransId="{6C8F671E-FF47-42A8-979D-D4B077AA31AD}"/>
    <dgm:cxn modelId="{7C4C2F53-AD42-4EDD-9187-9CC2173F580E}" type="presOf" srcId="{80BC7F63-AC9D-4232-86C8-34D6F46232B2}" destId="{995B52CE-2F71-4848-B6F1-5DB18202ABEB}" srcOrd="0" destOrd="0" presId="urn:microsoft.com/office/officeart/2005/8/layout/vList3"/>
    <dgm:cxn modelId="{F6B02500-5BB0-4652-A1F2-767276F4ABB1}" type="presOf" srcId="{C424F58F-992F-4EFD-B652-B1B01D011054}" destId="{EA581125-8CDA-491D-B52D-B79BB438C072}" srcOrd="0" destOrd="0" presId="urn:microsoft.com/office/officeart/2005/8/layout/vList3"/>
    <dgm:cxn modelId="{9132CC77-7717-4FF8-B8FE-2D262BCB6767}" type="presOf" srcId="{69245C51-559F-4106-AD24-42E075220977}" destId="{3A8835A0-641B-431C-A435-584B33E9E442}" srcOrd="0" destOrd="0" presId="urn:microsoft.com/office/officeart/2005/8/layout/vList3"/>
    <dgm:cxn modelId="{268E2312-43E0-41B4-B49A-C0FACB416785}" type="presParOf" srcId="{995B52CE-2F71-4848-B6F1-5DB18202ABEB}" destId="{9E9C4478-F943-47C6-BECA-A2A3B7581A65}" srcOrd="0" destOrd="0" presId="urn:microsoft.com/office/officeart/2005/8/layout/vList3"/>
    <dgm:cxn modelId="{487C35FC-F71B-4190-8708-0795442D9594}" type="presParOf" srcId="{9E9C4478-F943-47C6-BECA-A2A3B7581A65}" destId="{4C8A0D7A-19AA-475F-997D-67BAD8913241}" srcOrd="0" destOrd="0" presId="urn:microsoft.com/office/officeart/2005/8/layout/vList3"/>
    <dgm:cxn modelId="{873B1371-15DD-4A60-8FA6-B4DEB68E4D84}" type="presParOf" srcId="{9E9C4478-F943-47C6-BECA-A2A3B7581A65}" destId="{951EDED9-69A7-438F-8E22-B9E7313803BE}" srcOrd="1" destOrd="0" presId="urn:microsoft.com/office/officeart/2005/8/layout/vList3"/>
    <dgm:cxn modelId="{F48B4D12-E512-44EE-8ECD-6AA680A407B5}" type="presParOf" srcId="{995B52CE-2F71-4848-B6F1-5DB18202ABEB}" destId="{344E681A-AFA7-4461-AE4A-5A91F4C4D396}" srcOrd="1" destOrd="0" presId="urn:microsoft.com/office/officeart/2005/8/layout/vList3"/>
    <dgm:cxn modelId="{CEE2175C-A22D-453C-98DD-A7C90E96F9C7}" type="presParOf" srcId="{995B52CE-2F71-4848-B6F1-5DB18202ABEB}" destId="{55908CAD-52BB-493D-90A5-4E7EB7125884}" srcOrd="2" destOrd="0" presId="urn:microsoft.com/office/officeart/2005/8/layout/vList3"/>
    <dgm:cxn modelId="{14E0D4EE-FE9A-4DDF-93E1-2D65D97E7FB1}" type="presParOf" srcId="{55908CAD-52BB-493D-90A5-4E7EB7125884}" destId="{D3FDB936-D271-447B-9D35-FDE12E78E9D0}" srcOrd="0" destOrd="0" presId="urn:microsoft.com/office/officeart/2005/8/layout/vList3"/>
    <dgm:cxn modelId="{566BE4B9-3A36-4D67-9C5F-6406C132040D}" type="presParOf" srcId="{55908CAD-52BB-493D-90A5-4E7EB7125884}" destId="{EA581125-8CDA-491D-B52D-B79BB438C072}" srcOrd="1" destOrd="0" presId="urn:microsoft.com/office/officeart/2005/8/layout/vList3"/>
    <dgm:cxn modelId="{51678D88-18A7-4FA3-9CAD-991040BD849A}" type="presParOf" srcId="{995B52CE-2F71-4848-B6F1-5DB18202ABEB}" destId="{1014DAF1-3B96-4778-AFCF-D367D1B2351E}" srcOrd="3" destOrd="0" presId="urn:microsoft.com/office/officeart/2005/8/layout/vList3"/>
    <dgm:cxn modelId="{82A75F9F-0352-4D39-BC06-C4FF5997A37A}" type="presParOf" srcId="{995B52CE-2F71-4848-B6F1-5DB18202ABEB}" destId="{D8617F90-D395-4139-B267-C91FBC0550F9}" srcOrd="4" destOrd="0" presId="urn:microsoft.com/office/officeart/2005/8/layout/vList3"/>
    <dgm:cxn modelId="{9276A9EB-19B5-48CB-96D7-B7A22BCF58AD}" type="presParOf" srcId="{D8617F90-D395-4139-B267-C91FBC0550F9}" destId="{DF74D110-E4F0-46AB-A77F-B648B8918B58}" srcOrd="0" destOrd="0" presId="urn:microsoft.com/office/officeart/2005/8/layout/vList3"/>
    <dgm:cxn modelId="{BC756AA5-5BBC-4EBE-9F64-45F6F986E88B}" type="presParOf" srcId="{D8617F90-D395-4139-B267-C91FBC0550F9}" destId="{3A8835A0-641B-431C-A435-584B33E9E44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EE63842-2379-4640-9158-6F18820E15FE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293DCD51-2874-4EDB-85D4-80A2EA060D87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LITOMYŠL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53287472-1E62-44C0-B348-225FF7191DB2}" type="parTrans" cxnId="{814F822C-8C5C-4288-91CB-C6CB6AAABE0F}">
      <dgm:prSet/>
      <dgm:spPr/>
      <dgm:t>
        <a:bodyPr/>
        <a:lstStyle/>
        <a:p>
          <a:endParaRPr lang="cs-CZ"/>
        </a:p>
      </dgm:t>
    </dgm:pt>
    <dgm:pt modelId="{8AA0AEC2-9BF3-45F7-9C61-53A2D935B961}" type="sibTrans" cxnId="{814F822C-8C5C-4288-91CB-C6CB6AAABE0F}">
      <dgm:prSet/>
      <dgm:spPr/>
      <dgm:t>
        <a:bodyPr/>
        <a:lstStyle/>
        <a:p>
          <a:endParaRPr lang="cs-CZ"/>
        </a:p>
      </dgm:t>
    </dgm:pt>
    <dgm:pt modelId="{D7D74A8B-5D24-4CDD-BD48-AF8589D39CAA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  <a:hlinkClick xmlns:r="http://schemas.openxmlformats.org/officeDocument/2006/relationships" r:id="rId1" action="ppaction://hlinksldjump"/>
            </a:rPr>
            <a:t>KAMÝK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pres?slideindex=1&amp;slidetitle="/>
          </dgm14:cNvPr>
        </a:ext>
      </dgm:extLst>
    </dgm:pt>
    <dgm:pt modelId="{81397824-8E19-431C-94E2-44E0610A4EB0}" type="parTrans" cxnId="{C54BC617-E8C1-40A5-AFD2-E2C330669CA1}">
      <dgm:prSet/>
      <dgm:spPr/>
      <dgm:t>
        <a:bodyPr/>
        <a:lstStyle/>
        <a:p>
          <a:endParaRPr lang="cs-CZ"/>
        </a:p>
      </dgm:t>
    </dgm:pt>
    <dgm:pt modelId="{A6454575-22FD-4705-90AC-449D3B2FEE55}" type="sibTrans" cxnId="{C54BC617-E8C1-40A5-AFD2-E2C330669CA1}">
      <dgm:prSet/>
      <dgm:spPr/>
      <dgm:t>
        <a:bodyPr/>
        <a:lstStyle/>
        <a:p>
          <a:endParaRPr lang="cs-CZ"/>
        </a:p>
      </dgm:t>
    </dgm:pt>
    <dgm:pt modelId="{B4BA85D2-4926-4217-A6F1-B6B058F6F9F4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85000"/>
                </a:schemeClr>
              </a:solidFill>
            </a:rPr>
            <a:t>MYS</a:t>
          </a:r>
          <a:endParaRPr lang="cs-CZ" dirty="0">
            <a:solidFill>
              <a:schemeClr val="bg1">
                <a:lumMod val="85000"/>
              </a:schemeClr>
            </a:solidFill>
          </a:endParaRPr>
        </a:p>
      </dgm:t>
    </dgm:pt>
    <dgm:pt modelId="{4B2C753E-7CCA-479B-901A-10B9B8EA35A8}" type="parTrans" cxnId="{BD4238AC-BCB5-4ED2-8CCF-DAB2A40A2A6C}">
      <dgm:prSet/>
      <dgm:spPr/>
      <dgm:t>
        <a:bodyPr/>
        <a:lstStyle/>
        <a:p>
          <a:endParaRPr lang="cs-CZ"/>
        </a:p>
      </dgm:t>
    </dgm:pt>
    <dgm:pt modelId="{23B3303C-2ABF-49C8-AB60-A4B742607CA7}" type="sibTrans" cxnId="{BD4238AC-BCB5-4ED2-8CCF-DAB2A40A2A6C}">
      <dgm:prSet/>
      <dgm:spPr/>
      <dgm:t>
        <a:bodyPr/>
        <a:lstStyle/>
        <a:p>
          <a:endParaRPr lang="cs-CZ"/>
        </a:p>
      </dgm:t>
    </dgm:pt>
    <dgm:pt modelId="{6AF685F3-6CED-4845-83B0-D511BFABD88E}" type="pres">
      <dgm:prSet presAssocID="{6EE63842-2379-4640-9158-6F18820E15FE}" presName="linearFlow" presStyleCnt="0">
        <dgm:presLayoutVars>
          <dgm:dir/>
          <dgm:resizeHandles val="exact"/>
        </dgm:presLayoutVars>
      </dgm:prSet>
      <dgm:spPr/>
    </dgm:pt>
    <dgm:pt modelId="{4B06E98D-8879-4847-8ECC-32421B73293F}" type="pres">
      <dgm:prSet presAssocID="{293DCD51-2874-4EDB-85D4-80A2EA060D87}" presName="composite" presStyleCnt="0"/>
      <dgm:spPr/>
    </dgm:pt>
    <dgm:pt modelId="{5EBB6919-B561-4CD8-9B0C-7D29D474FC5D}" type="pres">
      <dgm:prSet presAssocID="{293DCD51-2874-4EDB-85D4-80A2EA060D87}" presName="imgShp" presStyleLbl="fgImgPlace1" presStyleIdx="0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9EC21AA9-B68C-4083-8BE9-3EA13FE48074}" type="pres">
      <dgm:prSet presAssocID="{293DCD51-2874-4EDB-85D4-80A2EA060D87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2918C9-0F87-4C4B-B6D2-4326A7796124}" type="pres">
      <dgm:prSet presAssocID="{8AA0AEC2-9BF3-45F7-9C61-53A2D935B961}" presName="spacing" presStyleCnt="0"/>
      <dgm:spPr/>
    </dgm:pt>
    <dgm:pt modelId="{D32ACB86-BD28-4A19-89DB-FE84D96B0236}" type="pres">
      <dgm:prSet presAssocID="{D7D74A8B-5D24-4CDD-BD48-AF8589D39CAA}" presName="composite" presStyleCnt="0"/>
      <dgm:spPr/>
    </dgm:pt>
    <dgm:pt modelId="{C2E95FF7-8BA1-40C8-9BAF-F27FC0292EDF}" type="pres">
      <dgm:prSet presAssocID="{D7D74A8B-5D24-4CDD-BD48-AF8589D39CAA}" presName="imgShp" presStyleLbl="fgImgPlace1" presStyleIdx="1" presStyleCnt="3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B1B7E6F3-A875-41C7-B37C-D05AD9A8541B}" type="pres">
      <dgm:prSet presAssocID="{D7D74A8B-5D24-4CDD-BD48-AF8589D39CAA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B6C1D5-D1A6-4322-886C-FD02F6DF0ADD}" type="pres">
      <dgm:prSet presAssocID="{A6454575-22FD-4705-90AC-449D3B2FEE55}" presName="spacing" presStyleCnt="0"/>
      <dgm:spPr/>
    </dgm:pt>
    <dgm:pt modelId="{24E82D6E-6372-4ADA-B92D-02FDAD5A2CD2}" type="pres">
      <dgm:prSet presAssocID="{B4BA85D2-4926-4217-A6F1-B6B058F6F9F4}" presName="composite" presStyleCnt="0"/>
      <dgm:spPr/>
    </dgm:pt>
    <dgm:pt modelId="{639609E8-7016-450C-BC26-C8477246D723}" type="pres">
      <dgm:prSet presAssocID="{B4BA85D2-4926-4217-A6F1-B6B058F6F9F4}" presName="imgShp" presStyleLbl="fgImgPlace1" presStyleIdx="2" presStyleCnt="3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5B755BF-E969-4117-8599-8EC7A82CE235}" type="pres">
      <dgm:prSet presAssocID="{B4BA85D2-4926-4217-A6F1-B6B058F6F9F4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4F822C-8C5C-4288-91CB-C6CB6AAABE0F}" srcId="{6EE63842-2379-4640-9158-6F18820E15FE}" destId="{293DCD51-2874-4EDB-85D4-80A2EA060D87}" srcOrd="0" destOrd="0" parTransId="{53287472-1E62-44C0-B348-225FF7191DB2}" sibTransId="{8AA0AEC2-9BF3-45F7-9C61-53A2D935B961}"/>
    <dgm:cxn modelId="{BD4238AC-BCB5-4ED2-8CCF-DAB2A40A2A6C}" srcId="{6EE63842-2379-4640-9158-6F18820E15FE}" destId="{B4BA85D2-4926-4217-A6F1-B6B058F6F9F4}" srcOrd="2" destOrd="0" parTransId="{4B2C753E-7CCA-479B-901A-10B9B8EA35A8}" sibTransId="{23B3303C-2ABF-49C8-AB60-A4B742607CA7}"/>
    <dgm:cxn modelId="{A4A24B8E-2639-4B6D-B62D-5D9E708FC16C}" type="presOf" srcId="{B4BA85D2-4926-4217-A6F1-B6B058F6F9F4}" destId="{D5B755BF-E969-4117-8599-8EC7A82CE235}" srcOrd="0" destOrd="0" presId="urn:microsoft.com/office/officeart/2005/8/layout/vList3"/>
    <dgm:cxn modelId="{BEBC245B-1F20-494A-8E1E-BA890C6855A5}" type="presOf" srcId="{6EE63842-2379-4640-9158-6F18820E15FE}" destId="{6AF685F3-6CED-4845-83B0-D511BFABD88E}" srcOrd="0" destOrd="0" presId="urn:microsoft.com/office/officeart/2005/8/layout/vList3"/>
    <dgm:cxn modelId="{C54BC617-E8C1-40A5-AFD2-E2C330669CA1}" srcId="{6EE63842-2379-4640-9158-6F18820E15FE}" destId="{D7D74A8B-5D24-4CDD-BD48-AF8589D39CAA}" srcOrd="1" destOrd="0" parTransId="{81397824-8E19-431C-94E2-44E0610A4EB0}" sibTransId="{A6454575-22FD-4705-90AC-449D3B2FEE55}"/>
    <dgm:cxn modelId="{C142C672-706E-4DE2-8AB5-0AB9A4755502}" type="presOf" srcId="{293DCD51-2874-4EDB-85D4-80A2EA060D87}" destId="{9EC21AA9-B68C-4083-8BE9-3EA13FE48074}" srcOrd="0" destOrd="0" presId="urn:microsoft.com/office/officeart/2005/8/layout/vList3"/>
    <dgm:cxn modelId="{02466769-E590-4815-A23C-DAF2EEE40277}" type="presOf" srcId="{D7D74A8B-5D24-4CDD-BD48-AF8589D39CAA}" destId="{B1B7E6F3-A875-41C7-B37C-D05AD9A8541B}" srcOrd="0" destOrd="0" presId="urn:microsoft.com/office/officeart/2005/8/layout/vList3"/>
    <dgm:cxn modelId="{4C5FB33D-C19B-42C9-9520-F86BEDE3DFAD}" type="presParOf" srcId="{6AF685F3-6CED-4845-83B0-D511BFABD88E}" destId="{4B06E98D-8879-4847-8ECC-32421B73293F}" srcOrd="0" destOrd="0" presId="urn:microsoft.com/office/officeart/2005/8/layout/vList3"/>
    <dgm:cxn modelId="{513A8522-880E-4C7F-A87F-068BF9DA5A22}" type="presParOf" srcId="{4B06E98D-8879-4847-8ECC-32421B73293F}" destId="{5EBB6919-B561-4CD8-9B0C-7D29D474FC5D}" srcOrd="0" destOrd="0" presId="urn:microsoft.com/office/officeart/2005/8/layout/vList3"/>
    <dgm:cxn modelId="{B5A32F7C-2E25-4962-A54A-886DBFA2732F}" type="presParOf" srcId="{4B06E98D-8879-4847-8ECC-32421B73293F}" destId="{9EC21AA9-B68C-4083-8BE9-3EA13FE48074}" srcOrd="1" destOrd="0" presId="urn:microsoft.com/office/officeart/2005/8/layout/vList3"/>
    <dgm:cxn modelId="{92C9E424-A9FE-45C4-8890-CF1172D4C9AF}" type="presParOf" srcId="{6AF685F3-6CED-4845-83B0-D511BFABD88E}" destId="{352918C9-0F87-4C4B-B6D2-4326A7796124}" srcOrd="1" destOrd="0" presId="urn:microsoft.com/office/officeart/2005/8/layout/vList3"/>
    <dgm:cxn modelId="{17F4092F-A5F3-49A3-BC03-CB45EF03BB14}" type="presParOf" srcId="{6AF685F3-6CED-4845-83B0-D511BFABD88E}" destId="{D32ACB86-BD28-4A19-89DB-FE84D96B0236}" srcOrd="2" destOrd="0" presId="urn:microsoft.com/office/officeart/2005/8/layout/vList3"/>
    <dgm:cxn modelId="{556CA19E-4C38-4709-A847-890626636DA2}" type="presParOf" srcId="{D32ACB86-BD28-4A19-89DB-FE84D96B0236}" destId="{C2E95FF7-8BA1-40C8-9BAF-F27FC0292EDF}" srcOrd="0" destOrd="0" presId="urn:microsoft.com/office/officeart/2005/8/layout/vList3"/>
    <dgm:cxn modelId="{3164362A-F0DF-4F98-A507-D69A3273833D}" type="presParOf" srcId="{D32ACB86-BD28-4A19-89DB-FE84D96B0236}" destId="{B1B7E6F3-A875-41C7-B37C-D05AD9A8541B}" srcOrd="1" destOrd="0" presId="urn:microsoft.com/office/officeart/2005/8/layout/vList3"/>
    <dgm:cxn modelId="{2239AAEE-0D68-4E36-A27C-CFB4DB9EA00F}" type="presParOf" srcId="{6AF685F3-6CED-4845-83B0-D511BFABD88E}" destId="{F3B6C1D5-D1A6-4322-886C-FD02F6DF0ADD}" srcOrd="3" destOrd="0" presId="urn:microsoft.com/office/officeart/2005/8/layout/vList3"/>
    <dgm:cxn modelId="{705C9240-4E5A-4C6B-9BE1-7A3DA1450DEA}" type="presParOf" srcId="{6AF685F3-6CED-4845-83B0-D511BFABD88E}" destId="{24E82D6E-6372-4ADA-B92D-02FDAD5A2CD2}" srcOrd="4" destOrd="0" presId="urn:microsoft.com/office/officeart/2005/8/layout/vList3"/>
    <dgm:cxn modelId="{FBEC1A73-FA9B-4497-99D8-26AC1561F4E4}" type="presParOf" srcId="{24E82D6E-6372-4ADA-B92D-02FDAD5A2CD2}" destId="{639609E8-7016-450C-BC26-C8477246D723}" srcOrd="0" destOrd="0" presId="urn:microsoft.com/office/officeart/2005/8/layout/vList3"/>
    <dgm:cxn modelId="{12BC9AC4-4F9D-42D8-97D4-7E0613D51A17}" type="presParOf" srcId="{24E82D6E-6372-4ADA-B92D-02FDAD5A2CD2}" destId="{D5B755BF-E969-4117-8599-8EC7A82CE235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097B1F-95E8-487B-B09E-FC986B11291D}">
      <dsp:nvSpPr>
        <dsp:cNvPr id="0" name=""/>
        <dsp:cNvSpPr/>
      </dsp:nvSpPr>
      <dsp:spPr>
        <a:xfrm rot="10800000">
          <a:off x="1228486" y="1270"/>
          <a:ext cx="4053840" cy="82962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bg1">
                  <a:lumMod val="85000"/>
                </a:schemeClr>
              </a:solidFill>
            </a:rPr>
            <a:t>MY</a:t>
          </a:r>
          <a:endParaRPr lang="cs-CZ" sz="40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435893" y="1270"/>
        <a:ext cx="3846433" cy="829627"/>
      </dsp:txXfrm>
    </dsp:sp>
    <dsp:sp modelId="{514EE80C-9C0B-4B24-8B76-1659F39BE4C2}">
      <dsp:nvSpPr>
        <dsp:cNvPr id="0" name=""/>
        <dsp:cNvSpPr/>
      </dsp:nvSpPr>
      <dsp:spPr>
        <a:xfrm>
          <a:off x="813673" y="1270"/>
          <a:ext cx="829627" cy="829627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E0FC2B-1C61-4BF5-969A-77581CAC4624}">
      <dsp:nvSpPr>
        <dsp:cNvPr id="0" name=""/>
        <dsp:cNvSpPr/>
      </dsp:nvSpPr>
      <dsp:spPr>
        <a:xfrm rot="10800000">
          <a:off x="1228486" y="1078547"/>
          <a:ext cx="4053840" cy="82962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bg1">
                  <a:lumMod val="85000"/>
                </a:schemeClr>
              </a:solidFill>
            </a:rPr>
            <a:t>MÝT</a:t>
          </a:r>
          <a:endParaRPr lang="cs-CZ" sz="40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435893" y="1078547"/>
        <a:ext cx="3846433" cy="829627"/>
      </dsp:txXfrm>
    </dsp:sp>
    <dsp:sp modelId="{93B20A89-CF58-414C-823A-C1E675E960C7}">
      <dsp:nvSpPr>
        <dsp:cNvPr id="0" name=""/>
        <dsp:cNvSpPr/>
      </dsp:nvSpPr>
      <dsp:spPr>
        <a:xfrm>
          <a:off x="813673" y="1078547"/>
          <a:ext cx="829627" cy="829627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214AD1-2CC5-4DBE-B6DE-BEFB4B549622}">
      <dsp:nvSpPr>
        <dsp:cNvPr id="0" name=""/>
        <dsp:cNvSpPr/>
      </dsp:nvSpPr>
      <dsp:spPr>
        <a:xfrm rot="10800000">
          <a:off x="1228486" y="2155825"/>
          <a:ext cx="4053840" cy="82962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bg1">
                  <a:lumMod val="85000"/>
                </a:schemeClr>
              </a:solidFill>
            </a:rPr>
            <a:t>MYSLIT</a:t>
          </a:r>
          <a:endParaRPr lang="cs-CZ" sz="40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435893" y="2155825"/>
        <a:ext cx="3846433" cy="829627"/>
      </dsp:txXfrm>
    </dsp:sp>
    <dsp:sp modelId="{81239D0B-6389-4DC2-BD3F-530A3066D7CA}">
      <dsp:nvSpPr>
        <dsp:cNvPr id="0" name=""/>
        <dsp:cNvSpPr/>
      </dsp:nvSpPr>
      <dsp:spPr>
        <a:xfrm>
          <a:off x="813673" y="2155825"/>
          <a:ext cx="829627" cy="829627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5A3526-9992-41BA-BDF1-35ECE57EAD24}">
      <dsp:nvSpPr>
        <dsp:cNvPr id="0" name=""/>
        <dsp:cNvSpPr/>
      </dsp:nvSpPr>
      <dsp:spPr>
        <a:xfrm rot="10800000">
          <a:off x="1228486" y="3233102"/>
          <a:ext cx="4053840" cy="82962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52400" rIns="28448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bg1">
                  <a:lumMod val="85000"/>
                </a:schemeClr>
              </a:solidFill>
            </a:rPr>
            <a:t>MÝLIT SE</a:t>
          </a:r>
          <a:endParaRPr lang="cs-CZ" sz="40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435893" y="3233102"/>
        <a:ext cx="3846433" cy="829627"/>
      </dsp:txXfrm>
    </dsp:sp>
    <dsp:sp modelId="{CDBDD4F7-BE22-43EA-AFED-E3DE2CBDD42B}">
      <dsp:nvSpPr>
        <dsp:cNvPr id="0" name=""/>
        <dsp:cNvSpPr/>
      </dsp:nvSpPr>
      <dsp:spPr>
        <a:xfrm>
          <a:off x="813673" y="3233102"/>
          <a:ext cx="829627" cy="829627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4B9B82-9DED-4FC6-9940-5087D9E025BB}">
      <dsp:nvSpPr>
        <dsp:cNvPr id="0" name=""/>
        <dsp:cNvSpPr/>
      </dsp:nvSpPr>
      <dsp:spPr>
        <a:xfrm rot="10800000">
          <a:off x="1303273" y="1895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bg1">
                  <a:lumMod val="85000"/>
                </a:schemeClr>
              </a:solidFill>
            </a:rPr>
            <a:t>HMYZ</a:t>
          </a:r>
          <a:endParaRPr lang="cs-CZ" sz="37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1895"/>
        <a:ext cx="3771647" cy="1128772"/>
      </dsp:txXfrm>
    </dsp:sp>
    <dsp:sp modelId="{683E83E4-7292-4429-8C96-24E4D1BA7C6D}">
      <dsp:nvSpPr>
        <dsp:cNvPr id="0" name=""/>
        <dsp:cNvSpPr/>
      </dsp:nvSpPr>
      <dsp:spPr>
        <a:xfrm>
          <a:off x="738886" y="1895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4B1E4B-BB59-4F35-8F0D-9167FB79FD50}">
      <dsp:nvSpPr>
        <dsp:cNvPr id="0" name=""/>
        <dsp:cNvSpPr/>
      </dsp:nvSpPr>
      <dsp:spPr>
        <a:xfrm rot="10800000">
          <a:off x="1303273" y="1467613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bg1">
                  <a:lumMod val="85000"/>
                </a:schemeClr>
              </a:solidFill>
            </a:rPr>
            <a:t>MYŠ</a:t>
          </a:r>
          <a:endParaRPr lang="cs-CZ" sz="37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1467613"/>
        <a:ext cx="3771647" cy="1128772"/>
      </dsp:txXfrm>
    </dsp:sp>
    <dsp:sp modelId="{78DFC10F-AD11-4784-AD13-EB42DE107A12}">
      <dsp:nvSpPr>
        <dsp:cNvPr id="0" name=""/>
        <dsp:cNvSpPr/>
      </dsp:nvSpPr>
      <dsp:spPr>
        <a:xfrm>
          <a:off x="738886" y="1467613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B8DEED-B383-4E20-8214-B6C59DAE4771}">
      <dsp:nvSpPr>
        <dsp:cNvPr id="0" name=""/>
        <dsp:cNvSpPr/>
      </dsp:nvSpPr>
      <dsp:spPr>
        <a:xfrm rot="10800000">
          <a:off x="1303273" y="2933332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bg1">
                  <a:lumMod val="85000"/>
                </a:schemeClr>
              </a:solidFill>
            </a:rPr>
            <a:t>HLEMÝŽĎ</a:t>
          </a:r>
          <a:endParaRPr lang="cs-CZ" sz="37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2933332"/>
        <a:ext cx="3771647" cy="1128772"/>
      </dsp:txXfrm>
    </dsp:sp>
    <dsp:sp modelId="{CBE9DFA3-5FAF-4E8A-8051-A133973C511E}">
      <dsp:nvSpPr>
        <dsp:cNvPr id="0" name=""/>
        <dsp:cNvSpPr/>
      </dsp:nvSpPr>
      <dsp:spPr>
        <a:xfrm>
          <a:off x="738886" y="2933332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E09BE-9016-42FE-B2CE-D35AF624BD97}">
      <dsp:nvSpPr>
        <dsp:cNvPr id="0" name=""/>
        <dsp:cNvSpPr/>
      </dsp:nvSpPr>
      <dsp:spPr>
        <a:xfrm rot="10800000">
          <a:off x="1303273" y="1895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44780" rIns="270256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bg1">
                  <a:lumMod val="85000"/>
                </a:schemeClr>
              </a:solidFill>
            </a:rPr>
            <a:t>MÝTIT</a:t>
          </a:r>
          <a:endParaRPr lang="cs-CZ" sz="38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1895"/>
        <a:ext cx="3771647" cy="1128772"/>
      </dsp:txXfrm>
    </dsp:sp>
    <dsp:sp modelId="{5018EC5D-4FFA-4AFB-A345-4EED93C9C877}">
      <dsp:nvSpPr>
        <dsp:cNvPr id="0" name=""/>
        <dsp:cNvSpPr/>
      </dsp:nvSpPr>
      <dsp:spPr>
        <a:xfrm>
          <a:off x="738886" y="1895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58885B-DF96-47EB-8CCD-03A040451C91}">
      <dsp:nvSpPr>
        <dsp:cNvPr id="0" name=""/>
        <dsp:cNvSpPr/>
      </dsp:nvSpPr>
      <dsp:spPr>
        <a:xfrm rot="10800000">
          <a:off x="1303273" y="1467613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44780" rIns="270256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bg1">
                  <a:lumMod val="85000"/>
                </a:schemeClr>
              </a:solidFill>
            </a:rPr>
            <a:t>ZAMYKAT</a:t>
          </a:r>
          <a:endParaRPr lang="cs-CZ" sz="38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1467613"/>
        <a:ext cx="3771647" cy="1128772"/>
      </dsp:txXfrm>
    </dsp:sp>
    <dsp:sp modelId="{FEE229EB-C064-418E-A214-D0C49F5B4528}">
      <dsp:nvSpPr>
        <dsp:cNvPr id="0" name=""/>
        <dsp:cNvSpPr/>
      </dsp:nvSpPr>
      <dsp:spPr>
        <a:xfrm>
          <a:off x="738886" y="1467613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447F6F-C219-46C2-B980-F3BB4CC7E7F4}">
      <dsp:nvSpPr>
        <dsp:cNvPr id="0" name=""/>
        <dsp:cNvSpPr/>
      </dsp:nvSpPr>
      <dsp:spPr>
        <a:xfrm rot="10800000">
          <a:off x="1303273" y="2933332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44780" rIns="270256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bg1">
                  <a:lumMod val="85000"/>
                </a:schemeClr>
              </a:solidFill>
            </a:rPr>
            <a:t>SMÝKAT</a:t>
          </a:r>
          <a:endParaRPr lang="cs-CZ" sz="38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2933332"/>
        <a:ext cx="3771647" cy="1128772"/>
      </dsp:txXfrm>
    </dsp:sp>
    <dsp:sp modelId="{7C2CA4AE-FDF5-4102-8993-19670F2D82D5}">
      <dsp:nvSpPr>
        <dsp:cNvPr id="0" name=""/>
        <dsp:cNvSpPr/>
      </dsp:nvSpPr>
      <dsp:spPr>
        <a:xfrm>
          <a:off x="738886" y="2933332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1EDED9-69A7-438F-8E22-B9E7313803BE}">
      <dsp:nvSpPr>
        <dsp:cNvPr id="0" name=""/>
        <dsp:cNvSpPr/>
      </dsp:nvSpPr>
      <dsp:spPr>
        <a:xfrm rot="10800000">
          <a:off x="1303273" y="1895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44780" rIns="270256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bg1">
                  <a:lumMod val="85000"/>
                </a:schemeClr>
              </a:solidFill>
            </a:rPr>
            <a:t>DMÝCHAT</a:t>
          </a:r>
          <a:endParaRPr lang="cs-CZ" sz="38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1895"/>
        <a:ext cx="3771647" cy="1128772"/>
      </dsp:txXfrm>
    </dsp:sp>
    <dsp:sp modelId="{4C8A0D7A-19AA-475F-997D-67BAD8913241}">
      <dsp:nvSpPr>
        <dsp:cNvPr id="0" name=""/>
        <dsp:cNvSpPr/>
      </dsp:nvSpPr>
      <dsp:spPr>
        <a:xfrm>
          <a:off x="738886" y="1895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581125-8CDA-491D-B52D-B79BB438C072}">
      <dsp:nvSpPr>
        <dsp:cNvPr id="0" name=""/>
        <dsp:cNvSpPr/>
      </dsp:nvSpPr>
      <dsp:spPr>
        <a:xfrm rot="10800000">
          <a:off x="1303273" y="1467613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44780" rIns="270256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bg1">
                  <a:lumMod val="85000"/>
                </a:schemeClr>
              </a:solidFill>
            </a:rPr>
            <a:t>CHMÝŘÍ</a:t>
          </a:r>
          <a:endParaRPr lang="cs-CZ" sz="38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1467613"/>
        <a:ext cx="3771647" cy="1128772"/>
      </dsp:txXfrm>
    </dsp:sp>
    <dsp:sp modelId="{D3FDB936-D271-447B-9D35-FDE12E78E9D0}">
      <dsp:nvSpPr>
        <dsp:cNvPr id="0" name=""/>
        <dsp:cNvSpPr/>
      </dsp:nvSpPr>
      <dsp:spPr>
        <a:xfrm>
          <a:off x="738886" y="1467613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835A0-641B-431C-A435-584B33E9E442}">
      <dsp:nvSpPr>
        <dsp:cNvPr id="0" name=""/>
        <dsp:cNvSpPr/>
      </dsp:nvSpPr>
      <dsp:spPr>
        <a:xfrm rot="10800000">
          <a:off x="1303273" y="2933332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bg1">
                  <a:lumMod val="85000"/>
                </a:schemeClr>
              </a:solidFill>
            </a:rPr>
            <a:t>NACHOMÝTNOUT SE</a:t>
          </a:r>
          <a:endParaRPr lang="cs-CZ" sz="25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2933332"/>
        <a:ext cx="3771647" cy="1128772"/>
      </dsp:txXfrm>
    </dsp:sp>
    <dsp:sp modelId="{DF74D110-E4F0-46AB-A77F-B648B8918B58}">
      <dsp:nvSpPr>
        <dsp:cNvPr id="0" name=""/>
        <dsp:cNvSpPr/>
      </dsp:nvSpPr>
      <dsp:spPr>
        <a:xfrm>
          <a:off x="815756" y="2935227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C21AA9-B68C-4083-8BE9-3EA13FE48074}">
      <dsp:nvSpPr>
        <dsp:cNvPr id="0" name=""/>
        <dsp:cNvSpPr/>
      </dsp:nvSpPr>
      <dsp:spPr>
        <a:xfrm rot="10800000">
          <a:off x="1303273" y="1895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bg1">
                  <a:lumMod val="85000"/>
                </a:schemeClr>
              </a:solidFill>
            </a:rPr>
            <a:t>LITOMYŠL</a:t>
          </a:r>
          <a:endParaRPr lang="cs-CZ" sz="37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1895"/>
        <a:ext cx="3771647" cy="1128772"/>
      </dsp:txXfrm>
    </dsp:sp>
    <dsp:sp modelId="{5EBB6919-B561-4CD8-9B0C-7D29D474FC5D}">
      <dsp:nvSpPr>
        <dsp:cNvPr id="0" name=""/>
        <dsp:cNvSpPr/>
      </dsp:nvSpPr>
      <dsp:spPr>
        <a:xfrm>
          <a:off x="738886" y="1895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B7E6F3-A875-41C7-B37C-D05AD9A8541B}">
      <dsp:nvSpPr>
        <dsp:cNvPr id="0" name=""/>
        <dsp:cNvSpPr/>
      </dsp:nvSpPr>
      <dsp:spPr>
        <a:xfrm rot="10800000">
          <a:off x="1303273" y="1467613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bg1">
                  <a:lumMod val="85000"/>
                </a:schemeClr>
              </a:solidFill>
              <a:hlinkClick xmlns:r="http://schemas.openxmlformats.org/officeDocument/2006/relationships" r:id="" action="ppaction://hlinksldjump"/>
            </a:rPr>
            <a:t>KAMÝK</a:t>
          </a:r>
          <a:endParaRPr lang="cs-CZ" sz="37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1467613"/>
        <a:ext cx="3771647" cy="1128772"/>
      </dsp:txXfrm>
    </dsp:sp>
    <dsp:sp modelId="{C2E95FF7-8BA1-40C8-9BAF-F27FC0292EDF}">
      <dsp:nvSpPr>
        <dsp:cNvPr id="0" name=""/>
        <dsp:cNvSpPr/>
      </dsp:nvSpPr>
      <dsp:spPr>
        <a:xfrm>
          <a:off x="738886" y="1467613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B755BF-E969-4117-8599-8EC7A82CE235}">
      <dsp:nvSpPr>
        <dsp:cNvPr id="0" name=""/>
        <dsp:cNvSpPr/>
      </dsp:nvSpPr>
      <dsp:spPr>
        <a:xfrm rot="10800000">
          <a:off x="1303273" y="2933332"/>
          <a:ext cx="4053840" cy="112877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40970" rIns="263144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bg1">
                  <a:lumMod val="85000"/>
                </a:schemeClr>
              </a:solidFill>
            </a:rPr>
            <a:t>MYS</a:t>
          </a:r>
          <a:endParaRPr lang="cs-CZ" sz="3700" kern="1200" dirty="0">
            <a:solidFill>
              <a:schemeClr val="bg1">
                <a:lumMod val="85000"/>
              </a:schemeClr>
            </a:solidFill>
          </a:endParaRPr>
        </a:p>
      </dsp:txBody>
      <dsp:txXfrm rot="10800000">
        <a:off x="1585466" y="2933332"/>
        <a:ext cx="3771647" cy="1128772"/>
      </dsp:txXfrm>
    </dsp:sp>
    <dsp:sp modelId="{639609E8-7016-450C-BC26-C8477246D723}">
      <dsp:nvSpPr>
        <dsp:cNvPr id="0" name=""/>
        <dsp:cNvSpPr/>
      </dsp:nvSpPr>
      <dsp:spPr>
        <a:xfrm>
          <a:off x="738886" y="2933332"/>
          <a:ext cx="1128772" cy="1128772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93B0FE4-488C-47F4-8E84-930391F0F3D6}" type="datetimeFigureOut">
              <a:rPr lang="cs-CZ" smtClean="0"/>
              <a:t>25. 6. 2014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2C9A665-DCCF-4EC6-BBE4-EC3C33AC693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store.vitalimagery.com/index.php?ver=2&amp;adv=ms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Layout" Target="../diagrams/layout1.xml"/><Relationship Id="rId7" Type="http://schemas.openxmlformats.org/officeDocument/2006/relationships/hyperlink" Target="https://store.vitalimagery.com/index.php?ver=2&amp;adv=ms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Layout" Target="../diagrams/layout2.xml"/><Relationship Id="rId7" Type="http://schemas.openxmlformats.org/officeDocument/2006/relationships/hyperlink" Target="https://store.vitalimagery.com/index.php?ver=2&amp;adv=ms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Layout" Target="../diagrams/layout3.xml"/><Relationship Id="rId7" Type="http://schemas.openxmlformats.org/officeDocument/2006/relationships/hyperlink" Target="https://store.vitalimagery.com/index.php?ver=2&amp;adv=ms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Layout" Target="../diagrams/layout4.xml"/><Relationship Id="rId7" Type="http://schemas.openxmlformats.org/officeDocument/2006/relationships/hyperlink" Target="https://store.vitalimagery.com/index.php?ver=2&amp;adv=ms" TargetMode="Externa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Layout" Target="../diagrams/layout5.xml"/><Relationship Id="rId7" Type="http://schemas.openxmlformats.org/officeDocument/2006/relationships/hyperlink" Target="https://store.vitalimagery.com/index.php?ver=2&amp;adv=ms" TargetMode="Externa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Relationship Id="rId9" Type="http://schemas.openxmlformats.org/officeDocument/2006/relationships/slide" Target="slide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tore.vitalimagery.com/index.php?ver=2&amp;adv=ms" TargetMode="External"/><Relationship Id="rId2" Type="http://schemas.openxmlformats.org/officeDocument/2006/relationships/hyperlink" Target="http://www.mrk.cz/Data/Pics/2010/304/443583_ffc6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slide" Target="slide8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//upload.wikimedia.org/wikipedia/commons/1/1d/Satellite_image_of_Cape_peninsul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image" Target="../media/image23.jpeg"/><Relationship Id="rId4" Type="http://schemas.openxmlformats.org/officeDocument/2006/relationships/hyperlink" Target="//upload.wikimedia.org/wikipedia/commons/8/84/Cape_of_Good_Hope_(Zaian_2008)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1019" y="2780928"/>
            <a:ext cx="7920880" cy="1752600"/>
          </a:xfrm>
          <a:solidFill>
            <a:srgbClr val="C00000"/>
          </a:solidFill>
        </p:spPr>
        <p:txBody>
          <a:bodyPr>
            <a:normAutofit/>
          </a:bodyPr>
          <a:lstStyle/>
          <a:p>
            <a:pPr algn="l"/>
            <a:r>
              <a:rPr lang="cs-CZ" sz="1400" dirty="0">
                <a:solidFill>
                  <a:schemeClr val="bg1"/>
                </a:solidFill>
              </a:rPr>
              <a:t>NÁZEV ŠKOLY:  </a:t>
            </a:r>
            <a:r>
              <a:rPr lang="cs-CZ" sz="1400" b="0" cap="none" dirty="0">
                <a:solidFill>
                  <a:schemeClr val="bg1"/>
                </a:solidFill>
              </a:rPr>
              <a:t>Základní škola Pardubice-</a:t>
            </a:r>
            <a:r>
              <a:rPr lang="cs-CZ" sz="1400" b="0" cap="none" dirty="0" err="1">
                <a:solidFill>
                  <a:schemeClr val="bg1"/>
                </a:solidFill>
              </a:rPr>
              <a:t>Spořilov</a:t>
            </a:r>
            <a:r>
              <a:rPr lang="cs-CZ" sz="1400" b="0" cap="none" dirty="0">
                <a:solidFill>
                  <a:schemeClr val="bg1"/>
                </a:solidFill>
              </a:rPr>
              <a:t> </a:t>
            </a:r>
            <a:endParaRPr lang="cs-CZ" sz="1400" b="0" dirty="0">
              <a:solidFill>
                <a:schemeClr val="bg1"/>
              </a:solidFill>
            </a:endParaRPr>
          </a:p>
          <a:p>
            <a:pPr algn="l"/>
            <a:r>
              <a:rPr lang="cs-CZ" sz="1400" dirty="0">
                <a:solidFill>
                  <a:schemeClr val="bg1"/>
                </a:solidFill>
              </a:rPr>
              <a:t>AUTOR:  </a:t>
            </a:r>
            <a:r>
              <a:rPr lang="cs-CZ" sz="1400" b="0" dirty="0">
                <a:solidFill>
                  <a:schemeClr val="bg1"/>
                </a:solidFill>
              </a:rPr>
              <a:t>M</a:t>
            </a:r>
            <a:r>
              <a:rPr lang="cs-CZ" sz="1400" b="0" cap="none" dirty="0">
                <a:solidFill>
                  <a:schemeClr val="bg1"/>
                </a:solidFill>
              </a:rPr>
              <a:t>gr</a:t>
            </a:r>
            <a:r>
              <a:rPr lang="cs-CZ" sz="1400" b="0" dirty="0">
                <a:solidFill>
                  <a:schemeClr val="bg1"/>
                </a:solidFill>
              </a:rPr>
              <a:t>. V</a:t>
            </a:r>
            <a:r>
              <a:rPr lang="cs-CZ" sz="1400" b="0" cap="none" dirty="0">
                <a:solidFill>
                  <a:schemeClr val="bg1"/>
                </a:solidFill>
              </a:rPr>
              <a:t>ěra</a:t>
            </a:r>
            <a:r>
              <a:rPr lang="cs-CZ" sz="1400" b="0" dirty="0">
                <a:solidFill>
                  <a:schemeClr val="bg1"/>
                </a:solidFill>
              </a:rPr>
              <a:t> J</a:t>
            </a:r>
            <a:r>
              <a:rPr lang="cs-CZ" sz="1400" b="0" cap="none" dirty="0">
                <a:solidFill>
                  <a:schemeClr val="bg1"/>
                </a:solidFill>
              </a:rPr>
              <a:t>anáková</a:t>
            </a:r>
          </a:p>
          <a:p>
            <a:pPr algn="l"/>
            <a:r>
              <a:rPr lang="cs-CZ" sz="1400" dirty="0">
                <a:solidFill>
                  <a:schemeClr val="bg1"/>
                </a:solidFill>
              </a:rPr>
              <a:t>NÁZEV:  </a:t>
            </a:r>
            <a:r>
              <a:rPr lang="cs-CZ" sz="1400" b="0" dirty="0" smtClean="0">
                <a:solidFill>
                  <a:schemeClr val="bg1"/>
                </a:solidFill>
              </a:rPr>
              <a:t>VY_32_INOVACE_ </a:t>
            </a:r>
            <a:r>
              <a:rPr lang="cs-CZ" sz="1400" b="0" dirty="0">
                <a:solidFill>
                  <a:schemeClr val="bg1"/>
                </a:solidFill>
              </a:rPr>
              <a:t>český jazyk a literatura 4</a:t>
            </a:r>
          </a:p>
          <a:p>
            <a:pPr algn="l"/>
            <a:r>
              <a:rPr lang="cs-CZ" sz="1400" b="0" dirty="0">
                <a:solidFill>
                  <a:schemeClr val="bg1"/>
                </a:solidFill>
              </a:rPr>
              <a:t>              </a:t>
            </a:r>
            <a:r>
              <a:rPr lang="cs-CZ" sz="1400" b="0" dirty="0" smtClean="0">
                <a:solidFill>
                  <a:schemeClr val="bg1"/>
                </a:solidFill>
              </a:rPr>
              <a:t>10.VYJMENOVANÁ  </a:t>
            </a:r>
            <a:r>
              <a:rPr lang="cs-CZ" sz="1400" b="0" dirty="0">
                <a:solidFill>
                  <a:schemeClr val="bg1"/>
                </a:solidFill>
              </a:rPr>
              <a:t>SLOVA </a:t>
            </a:r>
            <a:r>
              <a:rPr lang="cs-CZ" sz="1400" b="0" dirty="0" smtClean="0">
                <a:solidFill>
                  <a:schemeClr val="bg1"/>
                </a:solidFill>
              </a:rPr>
              <a:t>PO M</a:t>
            </a:r>
            <a:endParaRPr lang="cs-CZ" sz="1400" b="0" dirty="0">
              <a:solidFill>
                <a:schemeClr val="bg1"/>
              </a:solidFill>
            </a:endParaRPr>
          </a:p>
          <a:p>
            <a:pPr algn="l"/>
            <a:r>
              <a:rPr lang="cs-CZ" sz="1400" dirty="0">
                <a:solidFill>
                  <a:schemeClr val="bg1"/>
                </a:solidFill>
              </a:rPr>
              <a:t>TÉMA:   </a:t>
            </a:r>
            <a:r>
              <a:rPr lang="cs-CZ" sz="1400" b="0" dirty="0" smtClean="0">
                <a:solidFill>
                  <a:schemeClr val="bg1"/>
                </a:solidFill>
              </a:rPr>
              <a:t>VYJMENOVANÁ  SLOVA PO M</a:t>
            </a:r>
            <a:endParaRPr lang="cs-CZ" sz="1400" b="0" dirty="0">
              <a:solidFill>
                <a:schemeClr val="bg1"/>
              </a:solidFill>
            </a:endParaRPr>
          </a:p>
          <a:p>
            <a:pPr algn="l"/>
            <a:r>
              <a:rPr lang="cs-CZ" sz="1400" dirty="0" smtClean="0">
                <a:solidFill>
                  <a:schemeClr val="bg1"/>
                </a:solidFill>
              </a:rPr>
              <a:t> ČÍSLO </a:t>
            </a:r>
            <a:r>
              <a:rPr lang="cs-CZ" sz="1400" dirty="0">
                <a:solidFill>
                  <a:schemeClr val="bg1"/>
                </a:solidFill>
              </a:rPr>
              <a:t>PROJEKTU: </a:t>
            </a:r>
            <a:r>
              <a:rPr lang="cs-CZ" sz="1400" b="0" dirty="0">
                <a:solidFill>
                  <a:schemeClr val="bg1"/>
                </a:solidFill>
              </a:rPr>
              <a:t>CZ.1.07/1.4.00/21.2349</a:t>
            </a:r>
          </a:p>
          <a:p>
            <a:pPr algn="l"/>
            <a:endParaRPr lang="cs-CZ" sz="1400" b="0" dirty="0">
              <a:solidFill>
                <a:schemeClr val="bg1"/>
              </a:solidFill>
            </a:endParaRPr>
          </a:p>
        </p:txBody>
      </p:sp>
      <p:pic>
        <p:nvPicPr>
          <p:cNvPr id="18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8174" y="620688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5085184"/>
            <a:ext cx="6195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ANOTACE:</a:t>
            </a:r>
            <a:r>
              <a:rPr lang="cs-CZ" sz="1400" dirty="0" smtClean="0"/>
              <a:t>  Prezentace pomáhá dětem  procvičit vyjmenovaná  slova  po M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a lépe pochopit  jejich význam.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1151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9600" dirty="0" smtClean="0">
                <a:solidFill>
                  <a:schemeClr val="accent1">
                    <a:lumMod val="75000"/>
                  </a:schemeClr>
                </a:solidFill>
              </a:rPr>
              <a:t>M</a:t>
            </a:r>
            <a:endParaRPr lang="cs-CZ" sz="96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VYJMENOVANÁ    SLOVA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67544" y="2741023"/>
            <a:ext cx="1128772" cy="1128772"/>
          </a:xfrm>
          <a:prstGeom prst="ellipse">
            <a:avLst/>
          </a:prstGeom>
          <a:blipFill rotWithShape="1">
            <a:blip r:embed="rId2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Ovál 11"/>
          <p:cNvSpPr/>
          <p:nvPr/>
        </p:nvSpPr>
        <p:spPr>
          <a:xfrm>
            <a:off x="7524328" y="2756156"/>
            <a:ext cx="1128772" cy="1128772"/>
          </a:xfrm>
          <a:prstGeom prst="ellipse">
            <a:avLst/>
          </a:prstGeom>
          <a:blipFill rotWithShape="1">
            <a:blip r:embed="rId3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Ovál 12"/>
          <p:cNvSpPr/>
          <p:nvPr/>
        </p:nvSpPr>
        <p:spPr>
          <a:xfrm>
            <a:off x="1572589" y="4221088"/>
            <a:ext cx="1128772" cy="1128772"/>
          </a:xfrm>
          <a:prstGeom prst="ellipse">
            <a:avLst/>
          </a:prstGeom>
          <a:blipFill rotWithShape="1">
            <a:blip r:embed="rId4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Ovál 13"/>
          <p:cNvSpPr/>
          <p:nvPr/>
        </p:nvSpPr>
        <p:spPr>
          <a:xfrm>
            <a:off x="6251540" y="4482155"/>
            <a:ext cx="1128772" cy="1128772"/>
          </a:xfrm>
          <a:prstGeom prst="ellipse">
            <a:avLst/>
          </a:prstGeom>
          <a:blipFill rotWithShape="1">
            <a:blip r:embed="rId5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Ovál 14"/>
          <p:cNvSpPr/>
          <p:nvPr/>
        </p:nvSpPr>
        <p:spPr>
          <a:xfrm>
            <a:off x="3995936" y="4943753"/>
            <a:ext cx="1128772" cy="1128772"/>
          </a:xfrm>
          <a:prstGeom prst="ellipse">
            <a:avLst/>
          </a:prstGeom>
          <a:blipFill rotWithShape="1">
            <a:blip r:embed="rId6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31331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review Imag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21088"/>
            <a:ext cx="217524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395536" y="548680"/>
            <a:ext cx="7704856" cy="3384376"/>
          </a:xfrm>
          <a:prstGeom prst="cloudCallout">
            <a:avLst>
              <a:gd name="adj1" fmla="val -5895"/>
              <a:gd name="adj2" fmla="val 71805"/>
            </a:avLst>
          </a:prstGeom>
          <a:solidFill>
            <a:srgbClr val="C00000">
              <a:alpha val="3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268760"/>
            <a:ext cx="6179897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ŘÍKEJ  SE  MNOU:</a:t>
            </a:r>
          </a:p>
          <a:p>
            <a:r>
              <a:rPr lang="cs-CZ" sz="2400" dirty="0">
                <a:solidFill>
                  <a:schemeClr val="bg1"/>
                </a:solidFill>
              </a:rPr>
              <a:t>m</a:t>
            </a:r>
            <a:r>
              <a:rPr lang="cs-CZ" sz="2400" dirty="0" smtClean="0">
                <a:solidFill>
                  <a:schemeClr val="bg1"/>
                </a:solidFill>
              </a:rPr>
              <a:t>y, mýt, myslit, mýlit se, hmyz, myš,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hlemýžď, </a:t>
            </a:r>
            <a:r>
              <a:rPr lang="cs-CZ" sz="2400" dirty="0">
                <a:solidFill>
                  <a:schemeClr val="bg1"/>
                </a:solidFill>
              </a:rPr>
              <a:t>m</a:t>
            </a:r>
            <a:r>
              <a:rPr lang="cs-CZ" sz="2400" dirty="0" smtClean="0">
                <a:solidFill>
                  <a:schemeClr val="bg1"/>
                </a:solidFill>
              </a:rPr>
              <a:t>ýtit, zamykat, smýkat, dmýchat, </a:t>
            </a:r>
          </a:p>
          <a:p>
            <a:r>
              <a:rPr lang="cs-CZ" sz="2400" dirty="0">
                <a:solidFill>
                  <a:schemeClr val="bg1"/>
                </a:solidFill>
              </a:rPr>
              <a:t>c</a:t>
            </a:r>
            <a:r>
              <a:rPr lang="cs-CZ" sz="2400" dirty="0" smtClean="0">
                <a:solidFill>
                  <a:schemeClr val="bg1"/>
                </a:solidFill>
              </a:rPr>
              <a:t>hmýří, nachomýtnout se, Litomyšl,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Kamýk, mys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4135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8201318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 descr="Preview Image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859" y="4869160"/>
            <a:ext cx="1512168" cy="145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láček 6"/>
          <p:cNvSpPr/>
          <p:nvPr/>
        </p:nvSpPr>
        <p:spPr>
          <a:xfrm>
            <a:off x="6372200" y="2636912"/>
            <a:ext cx="2505827" cy="1728192"/>
          </a:xfrm>
          <a:prstGeom prst="cloudCallout">
            <a:avLst>
              <a:gd name="adj1" fmla="val -9707"/>
              <a:gd name="adj2" fmla="val 7257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680783" y="3130553"/>
            <a:ext cx="2020105" cy="677108"/>
          </a:xfrm>
          <a:prstGeom prst="rect">
            <a:avLst/>
          </a:prstGeom>
          <a:noFill/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800" dirty="0" smtClean="0"/>
              <a:t>Vysvětli.</a:t>
            </a:r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val="708625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2859548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Preview Image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876160"/>
            <a:ext cx="1512168" cy="145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168105" y="2852936"/>
            <a:ext cx="2603696" cy="1990478"/>
          </a:xfrm>
          <a:prstGeom prst="cloudCallout">
            <a:avLst>
              <a:gd name="adj1" fmla="val -33400"/>
              <a:gd name="adj2" fmla="val 5156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9293" y="3383304"/>
            <a:ext cx="2241319" cy="1015663"/>
          </a:xfrm>
          <a:prstGeom prst="rect">
            <a:avLst/>
          </a:prstGeom>
          <a:noFill/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000" dirty="0" smtClean="0"/>
              <a:t>Řekni slova </a:t>
            </a:r>
          </a:p>
          <a:p>
            <a:r>
              <a:rPr lang="cs-CZ" sz="3000" dirty="0" smtClean="0"/>
              <a:t>příbuzná.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13640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1421938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Preview Image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859" y="4869160"/>
            <a:ext cx="1512168" cy="145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6372200" y="2636912"/>
            <a:ext cx="2505827" cy="1728192"/>
          </a:xfrm>
          <a:prstGeom prst="cloudCallout">
            <a:avLst>
              <a:gd name="adj1" fmla="val -9707"/>
              <a:gd name="adj2" fmla="val 7257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749578" y="2975409"/>
            <a:ext cx="2071401" cy="954107"/>
          </a:xfrm>
          <a:prstGeom prst="rect">
            <a:avLst/>
          </a:prstGeom>
          <a:noFill/>
          <a:scene3d>
            <a:camera prst="isometricOffAxis2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Použij slova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e větách.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20093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0592430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Preview Image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859" y="4869160"/>
            <a:ext cx="1512168" cy="145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6372200" y="2636912"/>
            <a:ext cx="2505827" cy="1728192"/>
          </a:xfrm>
          <a:prstGeom prst="cloudCallout">
            <a:avLst>
              <a:gd name="adj1" fmla="val -9707"/>
              <a:gd name="adj2" fmla="val 7257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615060" y="3162454"/>
            <a:ext cx="2020105" cy="677108"/>
          </a:xfrm>
          <a:prstGeom prst="rect">
            <a:avLst/>
          </a:prstGeom>
          <a:noFill/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800" dirty="0" smtClean="0"/>
              <a:t>Vysvětli.</a:t>
            </a:r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val="593133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8311553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Preview Image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876160"/>
            <a:ext cx="1512168" cy="145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168105" y="2852936"/>
            <a:ext cx="2603696" cy="1990478"/>
          </a:xfrm>
          <a:prstGeom prst="cloudCallout">
            <a:avLst>
              <a:gd name="adj1" fmla="val -33400"/>
              <a:gd name="adj2" fmla="val 5156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-14986" y="3212976"/>
            <a:ext cx="2797561" cy="830997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Víš, kde leží</a:t>
            </a:r>
          </a:p>
          <a:p>
            <a:r>
              <a:rPr lang="cs-CZ" sz="2400" dirty="0" smtClean="0">
                <a:hlinkClick r:id="rId9" action="ppaction://hlinksldjump"/>
              </a:rPr>
              <a:t>Mys Dobré naděje?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8735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404664"/>
            <a:ext cx="6624736" cy="26776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u="sng" dirty="0" smtClean="0">
                <a:effectLst/>
              </a:rPr>
              <a:t>Kamýk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část Prahy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o</a:t>
            </a:r>
            <a:r>
              <a:rPr lang="cs-CZ" sz="2000" dirty="0" smtClean="0"/>
              <a:t>bec a zřícenina hradu u Litoměřic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p</a:t>
            </a:r>
            <a:r>
              <a:rPr lang="cs-CZ" sz="2000" dirty="0" smtClean="0"/>
              <a:t>řehrada na Vltavě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o</a:t>
            </a:r>
            <a:r>
              <a:rPr lang="cs-CZ" sz="2000" dirty="0" smtClean="0"/>
              <a:t>bec a zřícenina hradu u přehrady Kamýk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v</a:t>
            </a:r>
            <a:r>
              <a:rPr lang="cs-CZ" sz="2000" dirty="0" smtClean="0"/>
              <a:t>e staročeštině - skála</a:t>
            </a:r>
          </a:p>
          <a:p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000" u="sng" dirty="0"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72100" y="3958621"/>
            <a:ext cx="6300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http://www.mrk.cz/Data/Pics/2010/304/443583_ffc61.jpg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84962" y="3496816"/>
            <a:ext cx="1903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chemeClr val="bg1"/>
                </a:solidFill>
              </a:rPr>
              <a:t>Podívejte se:</a:t>
            </a:r>
            <a:endParaRPr lang="cs-CZ" sz="2400" u="sng" dirty="0">
              <a:solidFill>
                <a:schemeClr val="bg1"/>
              </a:solidFill>
            </a:endParaRPr>
          </a:p>
        </p:txBody>
      </p:sp>
      <p:pic>
        <p:nvPicPr>
          <p:cNvPr id="10" name="Picture 2" descr="Preview Imag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876159"/>
            <a:ext cx="1512168" cy="145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/>
          <p:cNvSpPr/>
          <p:nvPr/>
        </p:nvSpPr>
        <p:spPr>
          <a:xfrm>
            <a:off x="539552" y="2852936"/>
            <a:ext cx="8208912" cy="2520280"/>
          </a:xfrm>
          <a:prstGeom prst="cloudCallout">
            <a:avLst>
              <a:gd name="adj1" fmla="val 38155"/>
              <a:gd name="adj2" fmla="val 4936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>
            <a:hlinkClick r:id="rId5" action="ppaction://hlinksldjump"/>
          </p:cNvPr>
          <p:cNvSpPr/>
          <p:nvPr/>
        </p:nvSpPr>
        <p:spPr>
          <a:xfrm rot="10800000">
            <a:off x="971600" y="5445224"/>
            <a:ext cx="792088" cy="504056"/>
          </a:xfrm>
          <a:prstGeom prst="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64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Satellite image of Cape peninsul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841" y="3573016"/>
            <a:ext cx="4464496" cy="281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Cape of Good Hope (Zaian 2008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225"/>
            <a:ext cx="4032448" cy="302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8873" y="404664"/>
            <a:ext cx="82974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Mys Dobré naděje je ostrý výběžek pevniny do moře</a:t>
            </a:r>
          </a:p>
          <a:p>
            <a:r>
              <a:rPr lang="cs-CZ" sz="24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v jižní Africe nedaleko Kapského Města.</a:t>
            </a:r>
            <a:endParaRPr lang="cs-CZ" sz="2400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Šipka doprava 5">
            <a:hlinkClick r:id="rId6" action="ppaction://hlinksldjump"/>
          </p:cNvPr>
          <p:cNvSpPr/>
          <p:nvPr/>
        </p:nvSpPr>
        <p:spPr>
          <a:xfrm rot="10800000">
            <a:off x="971600" y="5445224"/>
            <a:ext cx="792088" cy="504056"/>
          </a:xfrm>
          <a:prstGeom prst="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579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484784"/>
            <a:ext cx="720079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zdroje:</a:t>
            </a:r>
          </a:p>
          <a:p>
            <a:r>
              <a:rPr lang="cs-CZ" dirty="0"/>
              <a:t>Kam%C3%BDk.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2011-11-22]. Dostupné z WWW: &lt;http://cs.wikipedia.org/wiki/Kam%C3%BDk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dirty="0"/>
              <a:t>Mys Dobr%C3%A9 nad%C4%9Bje.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2011-11-22]. Dostupné z WWW: &lt;http://cs.wikipedia.org/wiki/Mys_Dobr%C3%A9_nad%C4%9Bje&gt;.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prezentaci byly použity obrázky ze zakoupené licence </a:t>
            </a:r>
          </a:p>
          <a:p>
            <a:r>
              <a:rPr lang="cs-CZ" dirty="0"/>
              <a:t>Microsoft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56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257</TotalTime>
  <Words>199</Words>
  <Application>Microsoft Office PowerPoint</Application>
  <PresentationFormat>Předvádění na obrazovce (4:3)</PresentationFormat>
  <Paragraphs>56</Paragraphs>
  <Slides>11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VYJMENOVANÁ    SLOVA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Janáková</dc:creator>
  <cp:lastModifiedBy>domaci</cp:lastModifiedBy>
  <cp:revision>36</cp:revision>
  <dcterms:created xsi:type="dcterms:W3CDTF">2011-11-17T20:44:55Z</dcterms:created>
  <dcterms:modified xsi:type="dcterms:W3CDTF">2014-06-24T22:29:14Z</dcterms:modified>
</cp:coreProperties>
</file>