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B9E112-68B4-4E9F-A70C-E45079EC7C4C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5E4F3BF-63AA-45FE-8F21-6A75DBA7F88A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8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88096" y="38610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62813" y="2446437"/>
            <a:ext cx="7289338" cy="1754326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dirty="0"/>
              <a:t>NÁZEV ŠKOLY:     </a:t>
            </a:r>
            <a:r>
              <a:rPr lang="cs-CZ" dirty="0" smtClean="0"/>
              <a:t>Základní </a:t>
            </a:r>
            <a:r>
              <a:rPr lang="cs-CZ" dirty="0"/>
              <a:t>škola Pardubice-</a:t>
            </a:r>
            <a:r>
              <a:rPr lang="cs-CZ" dirty="0" err="1"/>
              <a:t>Spořilov</a:t>
            </a:r>
            <a:r>
              <a:rPr lang="cs-CZ" dirty="0"/>
              <a:t> </a:t>
            </a:r>
          </a:p>
          <a:p>
            <a:r>
              <a:rPr lang="cs-CZ" dirty="0"/>
              <a:t>       </a:t>
            </a:r>
            <a:r>
              <a:rPr lang="cs-CZ" dirty="0" smtClean="0"/>
              <a:t>        AUTOR</a:t>
            </a:r>
            <a:r>
              <a:rPr lang="cs-CZ" dirty="0"/>
              <a:t>:                   Mgr. Věra Janáková</a:t>
            </a:r>
          </a:p>
          <a:p>
            <a:r>
              <a:rPr lang="cs-CZ" dirty="0"/>
              <a:t>       </a:t>
            </a:r>
            <a:r>
              <a:rPr lang="cs-CZ" dirty="0" smtClean="0"/>
              <a:t>        NÁZEV</a:t>
            </a:r>
            <a:r>
              <a:rPr lang="cs-CZ" dirty="0"/>
              <a:t>:                    </a:t>
            </a:r>
            <a:r>
              <a:rPr lang="cs-CZ" dirty="0" smtClean="0"/>
              <a:t>VY_42_INOVACE_6_HRAVÉ POČÍTÁNÍ 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               </a:t>
            </a:r>
            <a:r>
              <a:rPr lang="cs-CZ" dirty="0" smtClean="0"/>
              <a:t>TÉMA:                     </a:t>
            </a:r>
            <a:r>
              <a:rPr lang="cs-CZ" dirty="0" smtClean="0"/>
              <a:t>HRAVÉ POČÍTÁNÍ</a:t>
            </a:r>
            <a:endParaRPr lang="cs-CZ" dirty="0" smtClean="0"/>
          </a:p>
          <a:p>
            <a:r>
              <a:rPr lang="cs-CZ" dirty="0" smtClean="0"/>
              <a:t>               ČÍSLO </a:t>
            </a:r>
            <a:r>
              <a:rPr lang="cs-CZ" dirty="0"/>
              <a:t>PROJEKTU: </a:t>
            </a:r>
            <a:r>
              <a:rPr lang="cs-CZ" dirty="0" smtClean="0"/>
              <a:t> CZ.1.07/1.4.00/21.2349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36882" y="4901037"/>
            <a:ext cx="6396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tomto materiálu  žáci 1. třídy řeší slovní úlohy </a:t>
            </a:r>
          </a:p>
          <a:p>
            <a:r>
              <a:rPr lang="cs-CZ" dirty="0"/>
              <a:t>	</a:t>
            </a:r>
            <a:r>
              <a:rPr lang="cs-CZ" dirty="0" smtClean="0"/>
              <a:t> vedoucí k porovnávání čísel. Motivováno hračkami.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548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Hravé počítání</a:t>
            </a:r>
            <a:endParaRPr lang="cs-CZ" sz="6000" dirty="0"/>
          </a:p>
        </p:txBody>
      </p:sp>
      <p:pic>
        <p:nvPicPr>
          <p:cNvPr id="4" name="Picture 2" descr="C:\Users\JanakovaV\AppData\Local\Microsoft\Windows\Temporary Internet Files\Content.IE5\J2JU7D7Q\MC900390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25" y="2965814"/>
            <a:ext cx="1893334" cy="219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2873252"/>
            <a:ext cx="1995907" cy="1995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150" y="4441334"/>
            <a:ext cx="1392290" cy="1579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009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45809" y="1097520"/>
            <a:ext cx="8534400" cy="758825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Century" pitchFamily="18" charset="0"/>
              </a:rPr>
              <a:t>Ve školní družině mají kočárky. Může si každá holčička hrát s kočárkem? Podívej se na obrázek a porovnej.</a:t>
            </a:r>
            <a:endParaRPr lang="cs-CZ" sz="3200" dirty="0">
              <a:solidFill>
                <a:schemeClr val="tx1"/>
              </a:solidFill>
              <a:latin typeface="Century" pitchFamily="18" charset="0"/>
            </a:endParaRPr>
          </a:p>
        </p:txBody>
      </p:sp>
      <p:pic>
        <p:nvPicPr>
          <p:cNvPr id="1026" name="Picture 2" descr="C:\Users\JanakovaV\AppData\Local\Microsoft\Windows\Temporary Internet Files\Content.IE5\J2JU7D7Q\MC900390780[1].wm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93" y="2060848"/>
            <a:ext cx="1401763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kovaV\AppData\Local\Microsoft\Windows\Temporary Internet Files\Content.IE5\YX4UIBQY\MC900349093[1].wm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495939"/>
            <a:ext cx="1296987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kovaV\AppData\Local\Microsoft\Windows\Temporary Internet Files\Content.IE5\J2JU7D7Q\MC900390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796" y="2040507"/>
            <a:ext cx="1401849" cy="162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kovaV\AppData\Local\Microsoft\Windows\Temporary Internet Files\Content.IE5\J2JU7D7Q\MC900390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801" y="2020932"/>
            <a:ext cx="1401849" cy="162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kovaV\AppData\Local\Microsoft\Windows\Temporary Internet Files\Content.IE5\J2JU7D7Q\MC900390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19" y="2132990"/>
            <a:ext cx="1401849" cy="162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801" y="3559848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93" y="3546490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168" y="3496888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59848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501" y="3512377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47914" y="5517232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  <p:cxnSp>
        <p:nvCxnSpPr>
          <p:cNvPr id="27" name="Přímá spojnice 26"/>
          <p:cNvCxnSpPr>
            <a:stCxn id="5" idx="0"/>
          </p:cNvCxnSpPr>
          <p:nvPr/>
        </p:nvCxnSpPr>
        <p:spPr>
          <a:xfrm>
            <a:off x="4440280" y="5517232"/>
            <a:ext cx="635776" cy="3847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5" idx="2"/>
          </p:cNvCxnSpPr>
          <p:nvPr/>
        </p:nvCxnSpPr>
        <p:spPr>
          <a:xfrm flipH="1">
            <a:off x="4440280" y="5901952"/>
            <a:ext cx="635777" cy="38472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771800" y="5917341"/>
            <a:ext cx="1365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024" name="Obdélník 1023"/>
          <p:cNvSpPr/>
          <p:nvPr/>
        </p:nvSpPr>
        <p:spPr>
          <a:xfrm>
            <a:off x="5185729" y="5917341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34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756" y="1627700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371703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518" y="371703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565" y="371703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677" y="371703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634" y="371703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8024" y="765856"/>
            <a:ext cx="79159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entury" pitchFamily="18" charset="0"/>
              </a:rPr>
              <a:t>Kluci si rádi hrají s auty. </a:t>
            </a:r>
          </a:p>
          <a:p>
            <a:r>
              <a:rPr lang="cs-CZ" sz="3200" dirty="0" smtClean="0">
                <a:latin typeface="Century" pitchFamily="18" charset="0"/>
              </a:rPr>
              <a:t>Může si dnes půjčit každý jedno autíčko?</a:t>
            </a:r>
            <a:endParaRPr lang="cs-CZ" sz="3200" dirty="0">
              <a:latin typeface="Century" pitchFamily="18" charset="0"/>
            </a:endParaRPr>
          </a:p>
        </p:txBody>
      </p:sp>
      <p:pic>
        <p:nvPicPr>
          <p:cNvPr id="17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840" y="2377037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087" y="1627700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943" y="2356255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444" y="2356255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akovaV\AppData\Local\Microsoft\Windows\Temporary Internet Files\Content.IE5\YX4UIBQY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417" y="1628800"/>
            <a:ext cx="1498674" cy="1498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4347914" y="5517232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  <p:cxnSp>
        <p:nvCxnSpPr>
          <p:cNvPr id="24" name="Přímá spojnice 23"/>
          <p:cNvCxnSpPr>
            <a:stCxn id="23" idx="0"/>
          </p:cNvCxnSpPr>
          <p:nvPr/>
        </p:nvCxnSpPr>
        <p:spPr>
          <a:xfrm>
            <a:off x="4440280" y="5517232"/>
            <a:ext cx="635776" cy="3847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23" idx="2"/>
          </p:cNvCxnSpPr>
          <p:nvPr/>
        </p:nvCxnSpPr>
        <p:spPr>
          <a:xfrm flipH="1">
            <a:off x="4440280" y="5901952"/>
            <a:ext cx="635777" cy="38472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771800" y="5917341"/>
            <a:ext cx="1365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185729" y="5917341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3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789" y="2110239"/>
            <a:ext cx="1098881" cy="124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830131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4" y="3753993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616" y="3753993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512" y="3822862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685" y="3830131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JanakovaV\AppData\Local\Microsoft\Windows\Temporary Internet Files\Content.IE5\8TEG9KV5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291" y="3822861"/>
            <a:ext cx="936104" cy="14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29" y="1972453"/>
            <a:ext cx="1000896" cy="113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321" y="1750206"/>
            <a:ext cx="1261659" cy="143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111" y="1996720"/>
            <a:ext cx="1000897" cy="113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073" y="2182364"/>
            <a:ext cx="1084183" cy="12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386" y="1825078"/>
            <a:ext cx="1104597" cy="125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JanakovaV\AppData\Local\Microsoft\Windows\Temporary Internet Files\Content.IE5\J2JU7D7Q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129" y="2058491"/>
            <a:ext cx="1261659" cy="143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JanakovaV\AppData\Local\Microsoft\Windows\Temporary Internet Files\Content.IE5\YX4UIBQY\MC900349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683" y="3753993"/>
            <a:ext cx="1296144" cy="16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3029" y="807173"/>
            <a:ext cx="8376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entury" pitchFamily="18" charset="0"/>
              </a:rPr>
              <a:t>Mohou si všechny děti pohrát s </a:t>
            </a:r>
            <a:r>
              <a:rPr lang="cs-CZ" sz="3200" dirty="0" err="1" smtClean="0">
                <a:latin typeface="Century" pitchFamily="18" charset="0"/>
              </a:rPr>
              <a:t>plyšáčkem</a:t>
            </a:r>
            <a:r>
              <a:rPr lang="cs-CZ" sz="3200" dirty="0" smtClean="0">
                <a:latin typeface="Century" pitchFamily="18" charset="0"/>
              </a:rPr>
              <a:t>?</a:t>
            </a:r>
            <a:endParaRPr lang="cs-CZ" sz="3200" dirty="0">
              <a:latin typeface="Century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9725" y="5800908"/>
            <a:ext cx="8438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entury" pitchFamily="18" charset="0"/>
              </a:rPr>
              <a:t>Porovnej _______________________________</a:t>
            </a:r>
            <a:endParaRPr lang="cs-CZ" sz="32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79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268760"/>
            <a:ext cx="58384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526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73</TotalTime>
  <Words>96</Words>
  <Application>Microsoft Office PowerPoint</Application>
  <PresentationFormat>Předvádění na obrazovce (4:3)</PresentationFormat>
  <Paragraphs>21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Hravé počítání</vt:lpstr>
      <vt:lpstr>Ve školní družině mají kočárky. Může si každá holčička hrát s kočárkem? Podívej se na obrázek a porovnej.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Janáková Věra</dc:creator>
  <cp:lastModifiedBy>Janáková Věra</cp:lastModifiedBy>
  <cp:revision>13</cp:revision>
  <dcterms:created xsi:type="dcterms:W3CDTF">2013-12-15T22:34:56Z</dcterms:created>
  <dcterms:modified xsi:type="dcterms:W3CDTF">2014-01-12T17:08:37Z</dcterms:modified>
</cp:coreProperties>
</file>