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1" r:id="rId2"/>
    <p:sldId id="256" r:id="rId3"/>
    <p:sldId id="257" r:id="rId4"/>
    <p:sldId id="260" r:id="rId5"/>
    <p:sldId id="259" r:id="rId6"/>
    <p:sldId id="258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6784F4-2121-4AEB-8768-A60A8BA50F24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A64783C-86AC-4C68-9F32-A0D7CFADAD91}">
      <dgm:prSet phldrT="[Text]"/>
      <dgm:spPr>
        <a:solidFill>
          <a:srgbClr val="92D050"/>
        </a:solidFill>
      </dgm:spPr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4</a:t>
          </a:r>
          <a:endParaRPr lang="cs-CZ" dirty="0">
            <a:solidFill>
              <a:schemeClr val="bg1"/>
            </a:solidFill>
          </a:endParaRPr>
        </a:p>
      </dgm:t>
    </dgm:pt>
    <dgm:pt modelId="{F72562F1-2E5A-40A4-918B-BFB00F0CBD4C}" type="parTrans" cxnId="{195B8EF8-3F90-4E80-BC56-11ACFDF13B94}">
      <dgm:prSet/>
      <dgm:spPr/>
      <dgm:t>
        <a:bodyPr/>
        <a:lstStyle/>
        <a:p>
          <a:endParaRPr lang="cs-CZ"/>
        </a:p>
      </dgm:t>
    </dgm:pt>
    <dgm:pt modelId="{50E65140-0645-469C-8D3C-F62720790510}" type="sibTrans" cxnId="{195B8EF8-3F90-4E80-BC56-11ACFDF13B94}">
      <dgm:prSet/>
      <dgm:spPr/>
      <dgm:t>
        <a:bodyPr/>
        <a:lstStyle/>
        <a:p>
          <a:endParaRPr lang="cs-CZ"/>
        </a:p>
      </dgm:t>
    </dgm:pt>
    <dgm:pt modelId="{F178FBA2-A3B1-49AD-BAB4-4F491E6371C9}">
      <dgm:prSet phldrT="[Text]"/>
      <dgm:spPr>
        <a:solidFill>
          <a:srgbClr val="92D050"/>
        </a:solidFill>
      </dgm:spPr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3</a:t>
          </a:r>
          <a:endParaRPr lang="cs-CZ" dirty="0">
            <a:solidFill>
              <a:schemeClr val="bg1"/>
            </a:solidFill>
          </a:endParaRPr>
        </a:p>
      </dgm:t>
    </dgm:pt>
    <dgm:pt modelId="{78AD8B45-E48B-420C-A446-F823445E6260}" type="parTrans" cxnId="{52F0CA95-EC4C-4E7F-8ECF-1F9F15564F5F}">
      <dgm:prSet/>
      <dgm:spPr/>
      <dgm:t>
        <a:bodyPr/>
        <a:lstStyle/>
        <a:p>
          <a:endParaRPr lang="cs-CZ"/>
        </a:p>
      </dgm:t>
    </dgm:pt>
    <dgm:pt modelId="{24ED828E-E138-4A90-B03D-8234D001F43F}" type="sibTrans" cxnId="{52F0CA95-EC4C-4E7F-8ECF-1F9F15564F5F}">
      <dgm:prSet/>
      <dgm:spPr/>
      <dgm:t>
        <a:bodyPr/>
        <a:lstStyle/>
        <a:p>
          <a:endParaRPr lang="cs-CZ"/>
        </a:p>
      </dgm:t>
    </dgm:pt>
    <dgm:pt modelId="{C75C50D5-E7EE-45D4-8D5D-C6D6A4D11F83}">
      <dgm:prSet phldrT="[Text]"/>
      <dgm:spPr>
        <a:solidFill>
          <a:srgbClr val="92D050"/>
        </a:solidFill>
      </dgm:spPr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_</a:t>
          </a:r>
          <a:endParaRPr lang="cs-CZ" dirty="0">
            <a:solidFill>
              <a:schemeClr val="bg1"/>
            </a:solidFill>
          </a:endParaRPr>
        </a:p>
      </dgm:t>
    </dgm:pt>
    <dgm:pt modelId="{A2FFAA18-7991-4001-BB86-2B387235B048}" type="parTrans" cxnId="{B4E6B092-EF6D-47BD-B771-23C9FCE58CDD}">
      <dgm:prSet/>
      <dgm:spPr/>
      <dgm:t>
        <a:bodyPr/>
        <a:lstStyle/>
        <a:p>
          <a:endParaRPr lang="cs-CZ"/>
        </a:p>
      </dgm:t>
    </dgm:pt>
    <dgm:pt modelId="{63C95EAF-7FD5-4877-B932-5B1DC41B1B07}" type="sibTrans" cxnId="{B4E6B092-EF6D-47BD-B771-23C9FCE58CDD}">
      <dgm:prSet/>
      <dgm:spPr/>
      <dgm:t>
        <a:bodyPr/>
        <a:lstStyle/>
        <a:p>
          <a:endParaRPr lang="cs-CZ"/>
        </a:p>
      </dgm:t>
    </dgm:pt>
    <dgm:pt modelId="{0A9F7F4C-1A20-4FB4-9AE1-FC2A5E2238DC}" type="pres">
      <dgm:prSet presAssocID="{5E6784F4-2121-4AEB-8768-A60A8BA50F2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8500A7E-5F98-49CA-AAD6-86F8BE626519}" type="pres">
      <dgm:prSet presAssocID="{2A64783C-86AC-4C68-9F32-A0D7CFADAD91}" presName="node" presStyleLbl="node1" presStyleIdx="0" presStyleCnt="3" custLinFactNeighborX="-47897" custLinFactNeighborY="799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60C9222-0702-43DC-82B4-140B9DBD58E8}" type="pres">
      <dgm:prSet presAssocID="{50E65140-0645-469C-8D3C-F62720790510}" presName="sibTrans" presStyleCnt="0"/>
      <dgm:spPr/>
    </dgm:pt>
    <dgm:pt modelId="{90F2997A-3C5C-47D2-82F6-85E481F4DBFD}" type="pres">
      <dgm:prSet presAssocID="{F178FBA2-A3B1-49AD-BAB4-4F491E6371C9}" presName="node" presStyleLbl="node1" presStyleIdx="1" presStyleCnt="3" custLinFactY="-8672" custLinFactNeighborX="54057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71C878-BEEF-4709-834C-32976BD5E595}" type="pres">
      <dgm:prSet presAssocID="{24ED828E-E138-4A90-B03D-8234D001F43F}" presName="sibTrans" presStyleCnt="0"/>
      <dgm:spPr/>
    </dgm:pt>
    <dgm:pt modelId="{BBDA0C5F-820D-4394-88CD-3F4F08995161}" type="pres">
      <dgm:prSet presAssocID="{C75C50D5-E7EE-45D4-8D5D-C6D6A4D11F83}" presName="node" presStyleLbl="node1" presStyleIdx="2" presStyleCnt="3" custLinFactY="-28240" custLinFactNeighborX="-4202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4E6B092-EF6D-47BD-B771-23C9FCE58CDD}" srcId="{5E6784F4-2121-4AEB-8768-A60A8BA50F24}" destId="{C75C50D5-E7EE-45D4-8D5D-C6D6A4D11F83}" srcOrd="2" destOrd="0" parTransId="{A2FFAA18-7991-4001-BB86-2B387235B048}" sibTransId="{63C95EAF-7FD5-4877-B932-5B1DC41B1B07}"/>
    <dgm:cxn modelId="{9C5666B3-7211-4078-8308-4A92A395AE04}" type="presOf" srcId="{C75C50D5-E7EE-45D4-8D5D-C6D6A4D11F83}" destId="{BBDA0C5F-820D-4394-88CD-3F4F08995161}" srcOrd="0" destOrd="0" presId="urn:microsoft.com/office/officeart/2005/8/layout/default"/>
    <dgm:cxn modelId="{EA5BD16F-B709-4A59-9E71-DFA8C8EF4A12}" type="presOf" srcId="{5E6784F4-2121-4AEB-8768-A60A8BA50F24}" destId="{0A9F7F4C-1A20-4FB4-9AE1-FC2A5E2238DC}" srcOrd="0" destOrd="0" presId="urn:microsoft.com/office/officeart/2005/8/layout/default"/>
    <dgm:cxn modelId="{E99B9F52-C268-4B89-921D-97F1B8C034B7}" type="presOf" srcId="{2A64783C-86AC-4C68-9F32-A0D7CFADAD91}" destId="{88500A7E-5F98-49CA-AAD6-86F8BE626519}" srcOrd="0" destOrd="0" presId="urn:microsoft.com/office/officeart/2005/8/layout/default"/>
    <dgm:cxn modelId="{52F0CA95-EC4C-4E7F-8ECF-1F9F15564F5F}" srcId="{5E6784F4-2121-4AEB-8768-A60A8BA50F24}" destId="{F178FBA2-A3B1-49AD-BAB4-4F491E6371C9}" srcOrd="1" destOrd="0" parTransId="{78AD8B45-E48B-420C-A446-F823445E6260}" sibTransId="{24ED828E-E138-4A90-B03D-8234D001F43F}"/>
    <dgm:cxn modelId="{195B8EF8-3F90-4E80-BC56-11ACFDF13B94}" srcId="{5E6784F4-2121-4AEB-8768-A60A8BA50F24}" destId="{2A64783C-86AC-4C68-9F32-A0D7CFADAD91}" srcOrd="0" destOrd="0" parTransId="{F72562F1-2E5A-40A4-918B-BFB00F0CBD4C}" sibTransId="{50E65140-0645-469C-8D3C-F62720790510}"/>
    <dgm:cxn modelId="{958B700F-19E0-4863-85BC-FF430A2E2599}" type="presOf" srcId="{F178FBA2-A3B1-49AD-BAB4-4F491E6371C9}" destId="{90F2997A-3C5C-47D2-82F6-85E481F4DBFD}" srcOrd="0" destOrd="0" presId="urn:microsoft.com/office/officeart/2005/8/layout/default"/>
    <dgm:cxn modelId="{56EF6F29-D535-4E5D-B5F3-4AF48AB79ED2}" type="presParOf" srcId="{0A9F7F4C-1A20-4FB4-9AE1-FC2A5E2238DC}" destId="{88500A7E-5F98-49CA-AAD6-86F8BE626519}" srcOrd="0" destOrd="0" presId="urn:microsoft.com/office/officeart/2005/8/layout/default"/>
    <dgm:cxn modelId="{BDFE671E-CC06-4C35-ABD5-9E3BD255369E}" type="presParOf" srcId="{0A9F7F4C-1A20-4FB4-9AE1-FC2A5E2238DC}" destId="{C60C9222-0702-43DC-82B4-140B9DBD58E8}" srcOrd="1" destOrd="0" presId="urn:microsoft.com/office/officeart/2005/8/layout/default"/>
    <dgm:cxn modelId="{632A2893-0337-4B3E-A81E-B0BB1A2F7099}" type="presParOf" srcId="{0A9F7F4C-1A20-4FB4-9AE1-FC2A5E2238DC}" destId="{90F2997A-3C5C-47D2-82F6-85E481F4DBFD}" srcOrd="2" destOrd="0" presId="urn:microsoft.com/office/officeart/2005/8/layout/default"/>
    <dgm:cxn modelId="{DA5BD9BD-0F25-4BB5-965E-6B401EF45F2D}" type="presParOf" srcId="{0A9F7F4C-1A20-4FB4-9AE1-FC2A5E2238DC}" destId="{1D71C878-BEEF-4709-834C-32976BD5E595}" srcOrd="3" destOrd="0" presId="urn:microsoft.com/office/officeart/2005/8/layout/default"/>
    <dgm:cxn modelId="{0215DA1E-4BA8-48E9-B15C-E2B1D6E4FBC9}" type="presParOf" srcId="{0A9F7F4C-1A20-4FB4-9AE1-FC2A5E2238DC}" destId="{BBDA0C5F-820D-4394-88CD-3F4F08995161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E6784F4-2121-4AEB-8768-A60A8BA50F24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A64783C-86AC-4C68-9F32-A0D7CFADAD91}">
      <dgm:prSet phldrT="[Text]"/>
      <dgm:spPr>
        <a:solidFill>
          <a:srgbClr val="66FF99"/>
        </a:solidFill>
      </dgm:spPr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2</a:t>
          </a:r>
          <a:endParaRPr lang="cs-CZ" dirty="0">
            <a:solidFill>
              <a:schemeClr val="bg1"/>
            </a:solidFill>
          </a:endParaRPr>
        </a:p>
      </dgm:t>
    </dgm:pt>
    <dgm:pt modelId="{F72562F1-2E5A-40A4-918B-BFB00F0CBD4C}" type="parTrans" cxnId="{195B8EF8-3F90-4E80-BC56-11ACFDF13B94}">
      <dgm:prSet/>
      <dgm:spPr/>
      <dgm:t>
        <a:bodyPr/>
        <a:lstStyle/>
        <a:p>
          <a:endParaRPr lang="cs-CZ"/>
        </a:p>
      </dgm:t>
    </dgm:pt>
    <dgm:pt modelId="{50E65140-0645-469C-8D3C-F62720790510}" type="sibTrans" cxnId="{195B8EF8-3F90-4E80-BC56-11ACFDF13B94}">
      <dgm:prSet/>
      <dgm:spPr/>
      <dgm:t>
        <a:bodyPr/>
        <a:lstStyle/>
        <a:p>
          <a:endParaRPr lang="cs-CZ"/>
        </a:p>
      </dgm:t>
    </dgm:pt>
    <dgm:pt modelId="{F178FBA2-A3B1-49AD-BAB4-4F491E6371C9}">
      <dgm:prSet phldrT="[Text]"/>
      <dgm:spPr>
        <a:solidFill>
          <a:srgbClr val="66FF99"/>
        </a:solidFill>
      </dgm:spPr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4</a:t>
          </a:r>
          <a:endParaRPr lang="cs-CZ" dirty="0">
            <a:solidFill>
              <a:schemeClr val="bg1"/>
            </a:solidFill>
          </a:endParaRPr>
        </a:p>
      </dgm:t>
    </dgm:pt>
    <dgm:pt modelId="{78AD8B45-E48B-420C-A446-F823445E6260}" type="parTrans" cxnId="{52F0CA95-EC4C-4E7F-8ECF-1F9F15564F5F}">
      <dgm:prSet/>
      <dgm:spPr/>
      <dgm:t>
        <a:bodyPr/>
        <a:lstStyle/>
        <a:p>
          <a:endParaRPr lang="cs-CZ"/>
        </a:p>
      </dgm:t>
    </dgm:pt>
    <dgm:pt modelId="{24ED828E-E138-4A90-B03D-8234D001F43F}" type="sibTrans" cxnId="{52F0CA95-EC4C-4E7F-8ECF-1F9F15564F5F}">
      <dgm:prSet/>
      <dgm:spPr/>
      <dgm:t>
        <a:bodyPr/>
        <a:lstStyle/>
        <a:p>
          <a:endParaRPr lang="cs-CZ"/>
        </a:p>
      </dgm:t>
    </dgm:pt>
    <dgm:pt modelId="{C75C50D5-E7EE-45D4-8D5D-C6D6A4D11F83}">
      <dgm:prSet phldrT="[Text]"/>
      <dgm:spPr>
        <a:solidFill>
          <a:srgbClr val="66FF99"/>
        </a:solidFill>
      </dgm:spPr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_</a:t>
          </a:r>
          <a:endParaRPr lang="cs-CZ" dirty="0">
            <a:solidFill>
              <a:schemeClr val="bg1"/>
            </a:solidFill>
          </a:endParaRPr>
        </a:p>
      </dgm:t>
    </dgm:pt>
    <dgm:pt modelId="{A2FFAA18-7991-4001-BB86-2B387235B048}" type="parTrans" cxnId="{B4E6B092-EF6D-47BD-B771-23C9FCE58CDD}">
      <dgm:prSet/>
      <dgm:spPr/>
      <dgm:t>
        <a:bodyPr/>
        <a:lstStyle/>
        <a:p>
          <a:endParaRPr lang="cs-CZ"/>
        </a:p>
      </dgm:t>
    </dgm:pt>
    <dgm:pt modelId="{63C95EAF-7FD5-4877-B932-5B1DC41B1B07}" type="sibTrans" cxnId="{B4E6B092-EF6D-47BD-B771-23C9FCE58CDD}">
      <dgm:prSet/>
      <dgm:spPr/>
      <dgm:t>
        <a:bodyPr/>
        <a:lstStyle/>
        <a:p>
          <a:endParaRPr lang="cs-CZ"/>
        </a:p>
      </dgm:t>
    </dgm:pt>
    <dgm:pt modelId="{0A9F7F4C-1A20-4FB4-9AE1-FC2A5E2238DC}" type="pres">
      <dgm:prSet presAssocID="{5E6784F4-2121-4AEB-8768-A60A8BA50F2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8500A7E-5F98-49CA-AAD6-86F8BE626519}" type="pres">
      <dgm:prSet presAssocID="{2A64783C-86AC-4C68-9F32-A0D7CFADAD91}" presName="node" presStyleLbl="node1" presStyleIdx="0" presStyleCnt="3" custLinFactNeighborX="-47897" custLinFactNeighborY="799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60C9222-0702-43DC-82B4-140B9DBD58E8}" type="pres">
      <dgm:prSet presAssocID="{50E65140-0645-469C-8D3C-F62720790510}" presName="sibTrans" presStyleCnt="0"/>
      <dgm:spPr/>
    </dgm:pt>
    <dgm:pt modelId="{90F2997A-3C5C-47D2-82F6-85E481F4DBFD}" type="pres">
      <dgm:prSet presAssocID="{F178FBA2-A3B1-49AD-BAB4-4F491E6371C9}" presName="node" presStyleLbl="node1" presStyleIdx="1" presStyleCnt="3" custLinFactY="-8672" custLinFactNeighborX="54057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71C878-BEEF-4709-834C-32976BD5E595}" type="pres">
      <dgm:prSet presAssocID="{24ED828E-E138-4A90-B03D-8234D001F43F}" presName="sibTrans" presStyleCnt="0"/>
      <dgm:spPr/>
    </dgm:pt>
    <dgm:pt modelId="{BBDA0C5F-820D-4394-88CD-3F4F08995161}" type="pres">
      <dgm:prSet presAssocID="{C75C50D5-E7EE-45D4-8D5D-C6D6A4D11F83}" presName="node" presStyleLbl="node1" presStyleIdx="2" presStyleCnt="3" custLinFactY="-28240" custLinFactNeighborX="-4202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87223E8-04C1-48A2-B5BF-8020F50B11C9}" type="presOf" srcId="{2A64783C-86AC-4C68-9F32-A0D7CFADAD91}" destId="{88500A7E-5F98-49CA-AAD6-86F8BE626519}" srcOrd="0" destOrd="0" presId="urn:microsoft.com/office/officeart/2005/8/layout/default"/>
    <dgm:cxn modelId="{B4E6B092-EF6D-47BD-B771-23C9FCE58CDD}" srcId="{5E6784F4-2121-4AEB-8768-A60A8BA50F24}" destId="{C75C50D5-E7EE-45D4-8D5D-C6D6A4D11F83}" srcOrd="2" destOrd="0" parTransId="{A2FFAA18-7991-4001-BB86-2B387235B048}" sibTransId="{63C95EAF-7FD5-4877-B932-5B1DC41B1B07}"/>
    <dgm:cxn modelId="{A3115F85-99EA-4173-BA02-C243C16A70CA}" type="presOf" srcId="{F178FBA2-A3B1-49AD-BAB4-4F491E6371C9}" destId="{90F2997A-3C5C-47D2-82F6-85E481F4DBFD}" srcOrd="0" destOrd="0" presId="urn:microsoft.com/office/officeart/2005/8/layout/default"/>
    <dgm:cxn modelId="{9B7FC831-3361-424A-9ABE-2186F3B40B87}" type="presOf" srcId="{C75C50D5-E7EE-45D4-8D5D-C6D6A4D11F83}" destId="{BBDA0C5F-820D-4394-88CD-3F4F08995161}" srcOrd="0" destOrd="0" presId="urn:microsoft.com/office/officeart/2005/8/layout/default"/>
    <dgm:cxn modelId="{52F0CA95-EC4C-4E7F-8ECF-1F9F15564F5F}" srcId="{5E6784F4-2121-4AEB-8768-A60A8BA50F24}" destId="{F178FBA2-A3B1-49AD-BAB4-4F491E6371C9}" srcOrd="1" destOrd="0" parTransId="{78AD8B45-E48B-420C-A446-F823445E6260}" sibTransId="{24ED828E-E138-4A90-B03D-8234D001F43F}"/>
    <dgm:cxn modelId="{195B8EF8-3F90-4E80-BC56-11ACFDF13B94}" srcId="{5E6784F4-2121-4AEB-8768-A60A8BA50F24}" destId="{2A64783C-86AC-4C68-9F32-A0D7CFADAD91}" srcOrd="0" destOrd="0" parTransId="{F72562F1-2E5A-40A4-918B-BFB00F0CBD4C}" sibTransId="{50E65140-0645-469C-8D3C-F62720790510}"/>
    <dgm:cxn modelId="{3ABB11A1-5264-43D1-BD98-775F68671F7B}" type="presOf" srcId="{5E6784F4-2121-4AEB-8768-A60A8BA50F24}" destId="{0A9F7F4C-1A20-4FB4-9AE1-FC2A5E2238DC}" srcOrd="0" destOrd="0" presId="urn:microsoft.com/office/officeart/2005/8/layout/default"/>
    <dgm:cxn modelId="{3CD65A21-949F-4268-850E-428F1417D8FB}" type="presParOf" srcId="{0A9F7F4C-1A20-4FB4-9AE1-FC2A5E2238DC}" destId="{88500A7E-5F98-49CA-AAD6-86F8BE626519}" srcOrd="0" destOrd="0" presId="urn:microsoft.com/office/officeart/2005/8/layout/default"/>
    <dgm:cxn modelId="{E2017C7D-D812-4578-B822-ECCB16CD34A4}" type="presParOf" srcId="{0A9F7F4C-1A20-4FB4-9AE1-FC2A5E2238DC}" destId="{C60C9222-0702-43DC-82B4-140B9DBD58E8}" srcOrd="1" destOrd="0" presId="urn:microsoft.com/office/officeart/2005/8/layout/default"/>
    <dgm:cxn modelId="{19D4BE05-7009-4EF9-9F0E-2459A54C2BBD}" type="presParOf" srcId="{0A9F7F4C-1A20-4FB4-9AE1-FC2A5E2238DC}" destId="{90F2997A-3C5C-47D2-82F6-85E481F4DBFD}" srcOrd="2" destOrd="0" presId="urn:microsoft.com/office/officeart/2005/8/layout/default"/>
    <dgm:cxn modelId="{87D8139B-26C3-46EE-9ABD-6EBC59870A53}" type="presParOf" srcId="{0A9F7F4C-1A20-4FB4-9AE1-FC2A5E2238DC}" destId="{1D71C878-BEEF-4709-834C-32976BD5E595}" srcOrd="3" destOrd="0" presId="urn:microsoft.com/office/officeart/2005/8/layout/default"/>
    <dgm:cxn modelId="{4261BB55-A8E6-4126-AD12-C36B3CF94E9B}" type="presParOf" srcId="{0A9F7F4C-1A20-4FB4-9AE1-FC2A5E2238DC}" destId="{BBDA0C5F-820D-4394-88CD-3F4F08995161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E6784F4-2121-4AEB-8768-A60A8BA50F24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A64783C-86AC-4C68-9F32-A0D7CFADAD91}">
      <dgm:prSet phldrT="[Text]"/>
      <dgm:spPr>
        <a:solidFill>
          <a:srgbClr val="00B050"/>
        </a:solidFill>
      </dgm:spPr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2</a:t>
          </a:r>
          <a:endParaRPr lang="cs-CZ" dirty="0">
            <a:solidFill>
              <a:schemeClr val="bg1"/>
            </a:solidFill>
          </a:endParaRPr>
        </a:p>
      </dgm:t>
    </dgm:pt>
    <dgm:pt modelId="{F72562F1-2E5A-40A4-918B-BFB00F0CBD4C}" type="parTrans" cxnId="{195B8EF8-3F90-4E80-BC56-11ACFDF13B94}">
      <dgm:prSet/>
      <dgm:spPr/>
      <dgm:t>
        <a:bodyPr/>
        <a:lstStyle/>
        <a:p>
          <a:endParaRPr lang="cs-CZ"/>
        </a:p>
      </dgm:t>
    </dgm:pt>
    <dgm:pt modelId="{50E65140-0645-469C-8D3C-F62720790510}" type="sibTrans" cxnId="{195B8EF8-3F90-4E80-BC56-11ACFDF13B94}">
      <dgm:prSet/>
      <dgm:spPr/>
      <dgm:t>
        <a:bodyPr/>
        <a:lstStyle/>
        <a:p>
          <a:endParaRPr lang="cs-CZ"/>
        </a:p>
      </dgm:t>
    </dgm:pt>
    <dgm:pt modelId="{F178FBA2-A3B1-49AD-BAB4-4F491E6371C9}">
      <dgm:prSet phldrT="[Text]"/>
      <dgm:spPr>
        <a:solidFill>
          <a:srgbClr val="00B050"/>
        </a:solidFill>
      </dgm:spPr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_</a:t>
          </a:r>
          <a:endParaRPr lang="cs-CZ" dirty="0">
            <a:solidFill>
              <a:schemeClr val="bg1"/>
            </a:solidFill>
          </a:endParaRPr>
        </a:p>
      </dgm:t>
    </dgm:pt>
    <dgm:pt modelId="{78AD8B45-E48B-420C-A446-F823445E6260}" type="parTrans" cxnId="{52F0CA95-EC4C-4E7F-8ECF-1F9F15564F5F}">
      <dgm:prSet/>
      <dgm:spPr/>
      <dgm:t>
        <a:bodyPr/>
        <a:lstStyle/>
        <a:p>
          <a:endParaRPr lang="cs-CZ"/>
        </a:p>
      </dgm:t>
    </dgm:pt>
    <dgm:pt modelId="{24ED828E-E138-4A90-B03D-8234D001F43F}" type="sibTrans" cxnId="{52F0CA95-EC4C-4E7F-8ECF-1F9F15564F5F}">
      <dgm:prSet/>
      <dgm:spPr/>
      <dgm:t>
        <a:bodyPr/>
        <a:lstStyle/>
        <a:p>
          <a:endParaRPr lang="cs-CZ"/>
        </a:p>
      </dgm:t>
    </dgm:pt>
    <dgm:pt modelId="{C75C50D5-E7EE-45D4-8D5D-C6D6A4D11F83}">
      <dgm:prSet phldrT="[Text]"/>
      <dgm:spPr>
        <a:solidFill>
          <a:srgbClr val="00B050"/>
        </a:solidFill>
      </dgm:spPr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5</a:t>
          </a:r>
          <a:endParaRPr lang="cs-CZ" dirty="0">
            <a:solidFill>
              <a:schemeClr val="bg1"/>
            </a:solidFill>
          </a:endParaRPr>
        </a:p>
      </dgm:t>
    </dgm:pt>
    <dgm:pt modelId="{A2FFAA18-7991-4001-BB86-2B387235B048}" type="parTrans" cxnId="{B4E6B092-EF6D-47BD-B771-23C9FCE58CDD}">
      <dgm:prSet/>
      <dgm:spPr/>
      <dgm:t>
        <a:bodyPr/>
        <a:lstStyle/>
        <a:p>
          <a:endParaRPr lang="cs-CZ"/>
        </a:p>
      </dgm:t>
    </dgm:pt>
    <dgm:pt modelId="{63C95EAF-7FD5-4877-B932-5B1DC41B1B07}" type="sibTrans" cxnId="{B4E6B092-EF6D-47BD-B771-23C9FCE58CDD}">
      <dgm:prSet/>
      <dgm:spPr/>
      <dgm:t>
        <a:bodyPr/>
        <a:lstStyle/>
        <a:p>
          <a:endParaRPr lang="cs-CZ"/>
        </a:p>
      </dgm:t>
    </dgm:pt>
    <dgm:pt modelId="{0A9F7F4C-1A20-4FB4-9AE1-FC2A5E2238DC}" type="pres">
      <dgm:prSet presAssocID="{5E6784F4-2121-4AEB-8768-A60A8BA50F2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8500A7E-5F98-49CA-AAD6-86F8BE626519}" type="pres">
      <dgm:prSet presAssocID="{2A64783C-86AC-4C68-9F32-A0D7CFADAD91}" presName="node" presStyleLbl="node1" presStyleIdx="0" presStyleCnt="3" custLinFactNeighborX="-47897" custLinFactNeighborY="799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60C9222-0702-43DC-82B4-140B9DBD58E8}" type="pres">
      <dgm:prSet presAssocID="{50E65140-0645-469C-8D3C-F62720790510}" presName="sibTrans" presStyleCnt="0"/>
      <dgm:spPr/>
    </dgm:pt>
    <dgm:pt modelId="{90F2997A-3C5C-47D2-82F6-85E481F4DBFD}" type="pres">
      <dgm:prSet presAssocID="{F178FBA2-A3B1-49AD-BAB4-4F491E6371C9}" presName="node" presStyleLbl="node1" presStyleIdx="1" presStyleCnt="3" custLinFactY="-8672" custLinFactNeighborX="54057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71C878-BEEF-4709-834C-32976BD5E595}" type="pres">
      <dgm:prSet presAssocID="{24ED828E-E138-4A90-B03D-8234D001F43F}" presName="sibTrans" presStyleCnt="0"/>
      <dgm:spPr/>
    </dgm:pt>
    <dgm:pt modelId="{BBDA0C5F-820D-4394-88CD-3F4F08995161}" type="pres">
      <dgm:prSet presAssocID="{C75C50D5-E7EE-45D4-8D5D-C6D6A4D11F83}" presName="node" presStyleLbl="node1" presStyleIdx="2" presStyleCnt="3" custLinFactY="-28240" custLinFactNeighborX="-4202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7AEAD86-A8BC-4B08-9567-4FFFB63564E0}" type="presOf" srcId="{F178FBA2-A3B1-49AD-BAB4-4F491E6371C9}" destId="{90F2997A-3C5C-47D2-82F6-85E481F4DBFD}" srcOrd="0" destOrd="0" presId="urn:microsoft.com/office/officeart/2005/8/layout/default"/>
    <dgm:cxn modelId="{B4E6B092-EF6D-47BD-B771-23C9FCE58CDD}" srcId="{5E6784F4-2121-4AEB-8768-A60A8BA50F24}" destId="{C75C50D5-E7EE-45D4-8D5D-C6D6A4D11F83}" srcOrd="2" destOrd="0" parTransId="{A2FFAA18-7991-4001-BB86-2B387235B048}" sibTransId="{63C95EAF-7FD5-4877-B932-5B1DC41B1B07}"/>
    <dgm:cxn modelId="{990AC9E0-7351-487C-8DB3-87C759990FC3}" type="presOf" srcId="{2A64783C-86AC-4C68-9F32-A0D7CFADAD91}" destId="{88500A7E-5F98-49CA-AAD6-86F8BE626519}" srcOrd="0" destOrd="0" presId="urn:microsoft.com/office/officeart/2005/8/layout/default"/>
    <dgm:cxn modelId="{2573348E-E0C3-40EA-8190-45630DBB4FD6}" type="presOf" srcId="{5E6784F4-2121-4AEB-8768-A60A8BA50F24}" destId="{0A9F7F4C-1A20-4FB4-9AE1-FC2A5E2238DC}" srcOrd="0" destOrd="0" presId="urn:microsoft.com/office/officeart/2005/8/layout/default"/>
    <dgm:cxn modelId="{52F0CA95-EC4C-4E7F-8ECF-1F9F15564F5F}" srcId="{5E6784F4-2121-4AEB-8768-A60A8BA50F24}" destId="{F178FBA2-A3B1-49AD-BAB4-4F491E6371C9}" srcOrd="1" destOrd="0" parTransId="{78AD8B45-E48B-420C-A446-F823445E6260}" sibTransId="{24ED828E-E138-4A90-B03D-8234D001F43F}"/>
    <dgm:cxn modelId="{195B8EF8-3F90-4E80-BC56-11ACFDF13B94}" srcId="{5E6784F4-2121-4AEB-8768-A60A8BA50F24}" destId="{2A64783C-86AC-4C68-9F32-A0D7CFADAD91}" srcOrd="0" destOrd="0" parTransId="{F72562F1-2E5A-40A4-918B-BFB00F0CBD4C}" sibTransId="{50E65140-0645-469C-8D3C-F62720790510}"/>
    <dgm:cxn modelId="{24987B5F-5A25-4DCF-B57B-64C11EE4DEB8}" type="presOf" srcId="{C75C50D5-E7EE-45D4-8D5D-C6D6A4D11F83}" destId="{BBDA0C5F-820D-4394-88CD-3F4F08995161}" srcOrd="0" destOrd="0" presId="urn:microsoft.com/office/officeart/2005/8/layout/default"/>
    <dgm:cxn modelId="{B60F77F7-AC65-453D-A5D0-738CA4EDF175}" type="presParOf" srcId="{0A9F7F4C-1A20-4FB4-9AE1-FC2A5E2238DC}" destId="{88500A7E-5F98-49CA-AAD6-86F8BE626519}" srcOrd="0" destOrd="0" presId="urn:microsoft.com/office/officeart/2005/8/layout/default"/>
    <dgm:cxn modelId="{63C4A5C8-8BCF-4CE2-A0C9-BF1843F3FE83}" type="presParOf" srcId="{0A9F7F4C-1A20-4FB4-9AE1-FC2A5E2238DC}" destId="{C60C9222-0702-43DC-82B4-140B9DBD58E8}" srcOrd="1" destOrd="0" presId="urn:microsoft.com/office/officeart/2005/8/layout/default"/>
    <dgm:cxn modelId="{ADE7660A-D813-4BE5-AF93-4CEE21D10147}" type="presParOf" srcId="{0A9F7F4C-1A20-4FB4-9AE1-FC2A5E2238DC}" destId="{90F2997A-3C5C-47D2-82F6-85E481F4DBFD}" srcOrd="2" destOrd="0" presId="urn:microsoft.com/office/officeart/2005/8/layout/default"/>
    <dgm:cxn modelId="{5C6004DF-5708-443A-AA48-D7EBD56BB957}" type="presParOf" srcId="{0A9F7F4C-1A20-4FB4-9AE1-FC2A5E2238DC}" destId="{1D71C878-BEEF-4709-834C-32976BD5E595}" srcOrd="3" destOrd="0" presId="urn:microsoft.com/office/officeart/2005/8/layout/default"/>
    <dgm:cxn modelId="{D75A899B-B339-4498-883C-3582485A8DCB}" type="presParOf" srcId="{0A9F7F4C-1A20-4FB4-9AE1-FC2A5E2238DC}" destId="{BBDA0C5F-820D-4394-88CD-3F4F08995161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E6784F4-2121-4AEB-8768-A60A8BA50F24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A64783C-86AC-4C68-9F32-A0D7CFADAD91}">
      <dgm:prSet phldrT="[Text]"/>
      <dgm:spPr>
        <a:solidFill>
          <a:srgbClr val="92D050"/>
        </a:solidFill>
      </dgm:spPr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_</a:t>
          </a:r>
          <a:endParaRPr lang="cs-CZ" dirty="0">
            <a:solidFill>
              <a:schemeClr val="bg1"/>
            </a:solidFill>
          </a:endParaRPr>
        </a:p>
      </dgm:t>
    </dgm:pt>
    <dgm:pt modelId="{F72562F1-2E5A-40A4-918B-BFB00F0CBD4C}" type="parTrans" cxnId="{195B8EF8-3F90-4E80-BC56-11ACFDF13B94}">
      <dgm:prSet/>
      <dgm:spPr/>
      <dgm:t>
        <a:bodyPr/>
        <a:lstStyle/>
        <a:p>
          <a:endParaRPr lang="cs-CZ"/>
        </a:p>
      </dgm:t>
    </dgm:pt>
    <dgm:pt modelId="{50E65140-0645-469C-8D3C-F62720790510}" type="sibTrans" cxnId="{195B8EF8-3F90-4E80-BC56-11ACFDF13B94}">
      <dgm:prSet/>
      <dgm:spPr/>
      <dgm:t>
        <a:bodyPr/>
        <a:lstStyle/>
        <a:p>
          <a:endParaRPr lang="cs-CZ"/>
        </a:p>
      </dgm:t>
    </dgm:pt>
    <dgm:pt modelId="{F178FBA2-A3B1-49AD-BAB4-4F491E6371C9}">
      <dgm:prSet phldrT="[Text]"/>
      <dgm:spPr>
        <a:solidFill>
          <a:srgbClr val="92D050"/>
        </a:solidFill>
      </dgm:spPr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2</a:t>
          </a:r>
          <a:endParaRPr lang="cs-CZ" dirty="0">
            <a:solidFill>
              <a:schemeClr val="bg1"/>
            </a:solidFill>
          </a:endParaRPr>
        </a:p>
      </dgm:t>
    </dgm:pt>
    <dgm:pt modelId="{78AD8B45-E48B-420C-A446-F823445E6260}" type="parTrans" cxnId="{52F0CA95-EC4C-4E7F-8ECF-1F9F15564F5F}">
      <dgm:prSet/>
      <dgm:spPr/>
      <dgm:t>
        <a:bodyPr/>
        <a:lstStyle/>
        <a:p>
          <a:endParaRPr lang="cs-CZ"/>
        </a:p>
      </dgm:t>
    </dgm:pt>
    <dgm:pt modelId="{24ED828E-E138-4A90-B03D-8234D001F43F}" type="sibTrans" cxnId="{52F0CA95-EC4C-4E7F-8ECF-1F9F15564F5F}">
      <dgm:prSet/>
      <dgm:spPr/>
      <dgm:t>
        <a:bodyPr/>
        <a:lstStyle/>
        <a:p>
          <a:endParaRPr lang="cs-CZ"/>
        </a:p>
      </dgm:t>
    </dgm:pt>
    <dgm:pt modelId="{C75C50D5-E7EE-45D4-8D5D-C6D6A4D11F83}">
      <dgm:prSet phldrT="[Text]"/>
      <dgm:spPr>
        <a:solidFill>
          <a:srgbClr val="92D050"/>
        </a:solidFill>
      </dgm:spPr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4</a:t>
          </a:r>
          <a:endParaRPr lang="cs-CZ" dirty="0">
            <a:solidFill>
              <a:schemeClr val="bg1"/>
            </a:solidFill>
          </a:endParaRPr>
        </a:p>
      </dgm:t>
    </dgm:pt>
    <dgm:pt modelId="{A2FFAA18-7991-4001-BB86-2B387235B048}" type="parTrans" cxnId="{B4E6B092-EF6D-47BD-B771-23C9FCE58CDD}">
      <dgm:prSet/>
      <dgm:spPr/>
      <dgm:t>
        <a:bodyPr/>
        <a:lstStyle/>
        <a:p>
          <a:endParaRPr lang="cs-CZ"/>
        </a:p>
      </dgm:t>
    </dgm:pt>
    <dgm:pt modelId="{63C95EAF-7FD5-4877-B932-5B1DC41B1B07}" type="sibTrans" cxnId="{B4E6B092-EF6D-47BD-B771-23C9FCE58CDD}">
      <dgm:prSet/>
      <dgm:spPr/>
      <dgm:t>
        <a:bodyPr/>
        <a:lstStyle/>
        <a:p>
          <a:endParaRPr lang="cs-CZ"/>
        </a:p>
      </dgm:t>
    </dgm:pt>
    <dgm:pt modelId="{0A9F7F4C-1A20-4FB4-9AE1-FC2A5E2238DC}" type="pres">
      <dgm:prSet presAssocID="{5E6784F4-2121-4AEB-8768-A60A8BA50F2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8500A7E-5F98-49CA-AAD6-86F8BE626519}" type="pres">
      <dgm:prSet presAssocID="{2A64783C-86AC-4C68-9F32-A0D7CFADAD91}" presName="node" presStyleLbl="node1" presStyleIdx="0" presStyleCnt="3" custLinFactNeighborX="-47897" custLinFactNeighborY="799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60C9222-0702-43DC-82B4-140B9DBD58E8}" type="pres">
      <dgm:prSet presAssocID="{50E65140-0645-469C-8D3C-F62720790510}" presName="sibTrans" presStyleCnt="0"/>
      <dgm:spPr/>
    </dgm:pt>
    <dgm:pt modelId="{90F2997A-3C5C-47D2-82F6-85E481F4DBFD}" type="pres">
      <dgm:prSet presAssocID="{F178FBA2-A3B1-49AD-BAB4-4F491E6371C9}" presName="node" presStyleLbl="node1" presStyleIdx="1" presStyleCnt="3" custLinFactY="-8672" custLinFactNeighborX="54057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71C878-BEEF-4709-834C-32976BD5E595}" type="pres">
      <dgm:prSet presAssocID="{24ED828E-E138-4A90-B03D-8234D001F43F}" presName="sibTrans" presStyleCnt="0"/>
      <dgm:spPr/>
    </dgm:pt>
    <dgm:pt modelId="{BBDA0C5F-820D-4394-88CD-3F4F08995161}" type="pres">
      <dgm:prSet presAssocID="{C75C50D5-E7EE-45D4-8D5D-C6D6A4D11F83}" presName="node" presStyleLbl="node1" presStyleIdx="2" presStyleCnt="3" custLinFactY="-28240" custLinFactNeighborX="-4202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8CE9750-4A4A-41D4-9B5A-630EBBA2A6F4}" type="presOf" srcId="{C75C50D5-E7EE-45D4-8D5D-C6D6A4D11F83}" destId="{BBDA0C5F-820D-4394-88CD-3F4F08995161}" srcOrd="0" destOrd="0" presId="urn:microsoft.com/office/officeart/2005/8/layout/default"/>
    <dgm:cxn modelId="{B4E6B092-EF6D-47BD-B771-23C9FCE58CDD}" srcId="{5E6784F4-2121-4AEB-8768-A60A8BA50F24}" destId="{C75C50D5-E7EE-45D4-8D5D-C6D6A4D11F83}" srcOrd="2" destOrd="0" parTransId="{A2FFAA18-7991-4001-BB86-2B387235B048}" sibTransId="{63C95EAF-7FD5-4877-B932-5B1DC41B1B07}"/>
    <dgm:cxn modelId="{03BB8F89-6A82-45A0-B7BC-BE75D1D80553}" type="presOf" srcId="{F178FBA2-A3B1-49AD-BAB4-4F491E6371C9}" destId="{90F2997A-3C5C-47D2-82F6-85E481F4DBFD}" srcOrd="0" destOrd="0" presId="urn:microsoft.com/office/officeart/2005/8/layout/default"/>
    <dgm:cxn modelId="{867BFBF1-0BB4-4D6F-8B3D-42BBD3163CC3}" type="presOf" srcId="{5E6784F4-2121-4AEB-8768-A60A8BA50F24}" destId="{0A9F7F4C-1A20-4FB4-9AE1-FC2A5E2238DC}" srcOrd="0" destOrd="0" presId="urn:microsoft.com/office/officeart/2005/8/layout/default"/>
    <dgm:cxn modelId="{4F0A83B3-7D91-4EA7-91D3-468B072B44C5}" type="presOf" srcId="{2A64783C-86AC-4C68-9F32-A0D7CFADAD91}" destId="{88500A7E-5F98-49CA-AAD6-86F8BE626519}" srcOrd="0" destOrd="0" presId="urn:microsoft.com/office/officeart/2005/8/layout/default"/>
    <dgm:cxn modelId="{52F0CA95-EC4C-4E7F-8ECF-1F9F15564F5F}" srcId="{5E6784F4-2121-4AEB-8768-A60A8BA50F24}" destId="{F178FBA2-A3B1-49AD-BAB4-4F491E6371C9}" srcOrd="1" destOrd="0" parTransId="{78AD8B45-E48B-420C-A446-F823445E6260}" sibTransId="{24ED828E-E138-4A90-B03D-8234D001F43F}"/>
    <dgm:cxn modelId="{195B8EF8-3F90-4E80-BC56-11ACFDF13B94}" srcId="{5E6784F4-2121-4AEB-8768-A60A8BA50F24}" destId="{2A64783C-86AC-4C68-9F32-A0D7CFADAD91}" srcOrd="0" destOrd="0" parTransId="{F72562F1-2E5A-40A4-918B-BFB00F0CBD4C}" sibTransId="{50E65140-0645-469C-8D3C-F62720790510}"/>
    <dgm:cxn modelId="{C1C6EB06-4177-4D9D-B632-BB38073710E3}" type="presParOf" srcId="{0A9F7F4C-1A20-4FB4-9AE1-FC2A5E2238DC}" destId="{88500A7E-5F98-49CA-AAD6-86F8BE626519}" srcOrd="0" destOrd="0" presId="urn:microsoft.com/office/officeart/2005/8/layout/default"/>
    <dgm:cxn modelId="{5725C7D7-2AC4-4051-ACD7-600B895F9AF2}" type="presParOf" srcId="{0A9F7F4C-1A20-4FB4-9AE1-FC2A5E2238DC}" destId="{C60C9222-0702-43DC-82B4-140B9DBD58E8}" srcOrd="1" destOrd="0" presId="urn:microsoft.com/office/officeart/2005/8/layout/default"/>
    <dgm:cxn modelId="{BE622B74-17FD-4B8F-A2D9-005CB2A81C2C}" type="presParOf" srcId="{0A9F7F4C-1A20-4FB4-9AE1-FC2A5E2238DC}" destId="{90F2997A-3C5C-47D2-82F6-85E481F4DBFD}" srcOrd="2" destOrd="0" presId="urn:microsoft.com/office/officeart/2005/8/layout/default"/>
    <dgm:cxn modelId="{2F8166EA-ADE5-4638-91CA-08CC904BF291}" type="presParOf" srcId="{0A9F7F4C-1A20-4FB4-9AE1-FC2A5E2238DC}" destId="{1D71C878-BEEF-4709-834C-32976BD5E595}" srcOrd="3" destOrd="0" presId="urn:microsoft.com/office/officeart/2005/8/layout/default"/>
    <dgm:cxn modelId="{55E0DE8C-AD2B-42C6-93DC-E0FE86EBF54C}" type="presParOf" srcId="{0A9F7F4C-1A20-4FB4-9AE1-FC2A5E2238DC}" destId="{BBDA0C5F-820D-4394-88CD-3F4F08995161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E166A0A-A514-4B28-9659-B56BA196EFD5}" type="doc">
      <dgm:prSet loTypeId="urn:microsoft.com/office/officeart/2005/8/layout/radial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5F2E99B-80D2-4FAF-8463-6DF6C1FFF132}">
      <dgm:prSet phldrT="[Text]"/>
      <dgm:spPr>
        <a:gradFill flip="none" rotWithShape="0">
          <a:gsLst>
            <a:gs pos="0">
              <a:schemeClr val="tx2">
                <a:lumMod val="50000"/>
                <a:shade val="30000"/>
                <a:satMod val="115000"/>
              </a:schemeClr>
            </a:gs>
            <a:gs pos="50000">
              <a:schemeClr val="tx2">
                <a:lumMod val="50000"/>
                <a:shade val="67500"/>
                <a:satMod val="115000"/>
              </a:schemeClr>
            </a:gs>
            <a:gs pos="100000">
              <a:schemeClr val="tx2">
                <a:lumMod val="50000"/>
                <a:shade val="100000"/>
                <a:satMod val="115000"/>
              </a:schemeClr>
            </a:gs>
          </a:gsLst>
          <a:path path="circle">
            <a:fillToRect l="50000" t="50000" r="50000" b="50000"/>
          </a:path>
          <a:tileRect/>
        </a:gradFill>
      </dgm:spPr>
      <dgm:t>
        <a:bodyPr/>
        <a:lstStyle/>
        <a:p>
          <a:r>
            <a:rPr lang="cs-CZ" dirty="0" smtClean="0"/>
            <a:t>2</a:t>
          </a:r>
          <a:endParaRPr lang="cs-CZ" dirty="0"/>
        </a:p>
      </dgm:t>
    </dgm:pt>
    <dgm:pt modelId="{ECEF679B-A9A5-4898-AAAC-51F98E90D63D}" type="parTrans" cxnId="{4D75A89E-F9BF-499C-B132-FCAF2988BA2B}">
      <dgm:prSet/>
      <dgm:spPr/>
      <dgm:t>
        <a:bodyPr/>
        <a:lstStyle/>
        <a:p>
          <a:endParaRPr lang="cs-CZ"/>
        </a:p>
      </dgm:t>
    </dgm:pt>
    <dgm:pt modelId="{D585FB32-251B-466F-9D62-ED8A49B57724}" type="sibTrans" cxnId="{4D75A89E-F9BF-499C-B132-FCAF2988BA2B}">
      <dgm:prSet/>
      <dgm:spPr/>
      <dgm:t>
        <a:bodyPr/>
        <a:lstStyle/>
        <a:p>
          <a:endParaRPr lang="cs-CZ"/>
        </a:p>
      </dgm:t>
    </dgm:pt>
    <dgm:pt modelId="{AB94308D-C830-410A-98DF-CDA27F77A19E}">
      <dgm:prSet phldrT="[Text]" custT="1"/>
      <dgm:spPr>
        <a:gradFill flip="none" rotWithShape="1">
          <a:gsLst>
            <a:gs pos="0">
              <a:srgbClr val="7030A0">
                <a:shade val="30000"/>
                <a:satMod val="115000"/>
              </a:srgbClr>
            </a:gs>
            <a:gs pos="50000">
              <a:srgbClr val="7030A0">
                <a:shade val="67500"/>
                <a:satMod val="115000"/>
              </a:srgbClr>
            </a:gs>
            <a:gs pos="100000">
              <a:srgbClr val="7030A0">
                <a:shade val="100000"/>
                <a:satMod val="115000"/>
              </a:srgbClr>
            </a:gs>
          </a:gsLst>
          <a:path path="circle">
            <a:fillToRect l="50000" t="50000" r="50000" b="50000"/>
          </a:path>
          <a:tileRect/>
        </a:gradFill>
      </dgm:spPr>
      <dgm:t>
        <a:bodyPr/>
        <a:lstStyle/>
        <a:p>
          <a:r>
            <a:rPr lang="cs-CZ" sz="3700" dirty="0" smtClean="0">
              <a:solidFill>
                <a:srgbClr val="00B050"/>
              </a:solidFill>
            </a:rPr>
            <a:t>+4</a:t>
          </a:r>
          <a:endParaRPr lang="cs-CZ" sz="3700" dirty="0">
            <a:solidFill>
              <a:srgbClr val="00B050"/>
            </a:solidFill>
          </a:endParaRPr>
        </a:p>
      </dgm:t>
    </dgm:pt>
    <dgm:pt modelId="{D054CF7C-8FB7-42BE-952C-EED7438A8348}" type="parTrans" cxnId="{53073760-AD94-4802-B9C5-299C5C10376D}">
      <dgm:prSet/>
      <dgm:spPr/>
      <dgm:t>
        <a:bodyPr/>
        <a:lstStyle/>
        <a:p>
          <a:endParaRPr lang="cs-CZ"/>
        </a:p>
      </dgm:t>
    </dgm:pt>
    <dgm:pt modelId="{E5CEAE4E-111F-4C58-9D29-BBFCB5128867}" type="sibTrans" cxnId="{53073760-AD94-4802-B9C5-299C5C10376D}">
      <dgm:prSet/>
      <dgm:spPr/>
      <dgm:t>
        <a:bodyPr/>
        <a:lstStyle/>
        <a:p>
          <a:endParaRPr lang="cs-CZ"/>
        </a:p>
      </dgm:t>
    </dgm:pt>
    <dgm:pt modelId="{27B0245A-29BF-4C5C-B887-8237FD15BAB8}">
      <dgm:prSet phldrT="[Text]"/>
      <dgm:spPr>
        <a:gradFill flip="none" rotWithShape="0">
          <a:gsLst>
            <a:gs pos="0">
              <a:srgbClr val="7030A0">
                <a:shade val="30000"/>
                <a:satMod val="115000"/>
              </a:srgbClr>
            </a:gs>
            <a:gs pos="50000">
              <a:srgbClr val="7030A0">
                <a:shade val="67500"/>
                <a:satMod val="115000"/>
              </a:srgbClr>
            </a:gs>
            <a:gs pos="100000">
              <a:srgbClr val="7030A0">
                <a:shade val="100000"/>
                <a:satMod val="115000"/>
              </a:srgbClr>
            </a:gs>
          </a:gsLst>
          <a:path path="circle">
            <a:fillToRect l="50000" t="50000" r="50000" b="50000"/>
          </a:path>
          <a:tileRect/>
        </a:gradFill>
      </dgm:spPr>
      <dgm:t>
        <a:bodyPr/>
        <a:lstStyle/>
        <a:p>
          <a:r>
            <a:rPr lang="cs-CZ" dirty="0" smtClean="0">
              <a:solidFill>
                <a:srgbClr val="00B050"/>
              </a:solidFill>
            </a:rPr>
            <a:t>+6</a:t>
          </a:r>
          <a:endParaRPr lang="cs-CZ" dirty="0">
            <a:solidFill>
              <a:srgbClr val="00B050"/>
            </a:solidFill>
          </a:endParaRPr>
        </a:p>
      </dgm:t>
    </dgm:pt>
    <dgm:pt modelId="{BEEDE5F0-5C31-489A-B6DC-259C6F050429}" type="parTrans" cxnId="{8434D522-542E-4F31-86AD-552B2882BBC4}">
      <dgm:prSet/>
      <dgm:spPr/>
      <dgm:t>
        <a:bodyPr/>
        <a:lstStyle/>
        <a:p>
          <a:endParaRPr lang="cs-CZ"/>
        </a:p>
      </dgm:t>
    </dgm:pt>
    <dgm:pt modelId="{DAC1E911-8652-4C55-B5B3-1FE73FE927AC}" type="sibTrans" cxnId="{8434D522-542E-4F31-86AD-552B2882BBC4}">
      <dgm:prSet/>
      <dgm:spPr/>
      <dgm:t>
        <a:bodyPr/>
        <a:lstStyle/>
        <a:p>
          <a:endParaRPr lang="cs-CZ"/>
        </a:p>
      </dgm:t>
    </dgm:pt>
    <dgm:pt modelId="{ED7B5257-875E-4D90-86F6-3887F652658A}">
      <dgm:prSet phldrT="[Text]" custT="1"/>
      <dgm:spPr>
        <a:gradFill flip="none" rotWithShape="0">
          <a:gsLst>
            <a:gs pos="0">
              <a:srgbClr val="7030A0">
                <a:shade val="30000"/>
                <a:satMod val="115000"/>
              </a:srgbClr>
            </a:gs>
            <a:gs pos="50000">
              <a:srgbClr val="7030A0">
                <a:shade val="67500"/>
                <a:satMod val="115000"/>
              </a:srgbClr>
            </a:gs>
            <a:gs pos="100000">
              <a:srgbClr val="7030A0">
                <a:shade val="100000"/>
                <a:satMod val="115000"/>
              </a:srgbClr>
            </a:gs>
          </a:gsLst>
          <a:path path="circle">
            <a:fillToRect l="50000" t="50000" r="50000" b="50000"/>
          </a:path>
          <a:tileRect/>
        </a:gradFill>
      </dgm:spPr>
      <dgm:t>
        <a:bodyPr/>
        <a:lstStyle/>
        <a:p>
          <a:r>
            <a:rPr lang="cs-CZ" sz="3700" dirty="0" smtClean="0">
              <a:solidFill>
                <a:srgbClr val="00B050"/>
              </a:solidFill>
            </a:rPr>
            <a:t>+3</a:t>
          </a:r>
          <a:endParaRPr lang="cs-CZ" sz="3700" dirty="0">
            <a:solidFill>
              <a:srgbClr val="00B050"/>
            </a:solidFill>
          </a:endParaRPr>
        </a:p>
      </dgm:t>
    </dgm:pt>
    <dgm:pt modelId="{9F87C84A-1B47-4584-9617-DA93EFFD40F0}" type="parTrans" cxnId="{2B9EF825-1BE5-4850-96AA-0000E8A03B1B}">
      <dgm:prSet/>
      <dgm:spPr/>
      <dgm:t>
        <a:bodyPr/>
        <a:lstStyle/>
        <a:p>
          <a:endParaRPr lang="cs-CZ"/>
        </a:p>
      </dgm:t>
    </dgm:pt>
    <dgm:pt modelId="{D1F4621A-94B0-41D8-9386-073FA81BA097}" type="sibTrans" cxnId="{2B9EF825-1BE5-4850-96AA-0000E8A03B1B}">
      <dgm:prSet/>
      <dgm:spPr/>
      <dgm:t>
        <a:bodyPr/>
        <a:lstStyle/>
        <a:p>
          <a:endParaRPr lang="cs-CZ"/>
        </a:p>
      </dgm:t>
    </dgm:pt>
    <dgm:pt modelId="{94191F8D-6CB5-4480-9591-B86F91941637}">
      <dgm:prSet phldrT="[Text]" custT="1"/>
      <dgm:spPr>
        <a:gradFill flip="none" rotWithShape="0">
          <a:gsLst>
            <a:gs pos="0">
              <a:srgbClr val="7030A0">
                <a:shade val="30000"/>
                <a:satMod val="115000"/>
              </a:srgbClr>
            </a:gs>
            <a:gs pos="50000">
              <a:srgbClr val="7030A0">
                <a:shade val="67500"/>
                <a:satMod val="115000"/>
              </a:srgbClr>
            </a:gs>
            <a:gs pos="100000">
              <a:srgbClr val="7030A0">
                <a:shade val="100000"/>
                <a:satMod val="115000"/>
              </a:srgbClr>
            </a:gs>
          </a:gsLst>
          <a:path path="circle">
            <a:fillToRect l="50000" t="50000" r="50000" b="50000"/>
          </a:path>
          <a:tileRect/>
        </a:gradFill>
      </dgm:spPr>
      <dgm:t>
        <a:bodyPr/>
        <a:lstStyle/>
        <a:p>
          <a:r>
            <a:rPr lang="cs-CZ" sz="3700" dirty="0" smtClean="0">
              <a:solidFill>
                <a:srgbClr val="00B050"/>
              </a:solidFill>
            </a:rPr>
            <a:t>+5</a:t>
          </a:r>
          <a:endParaRPr lang="cs-CZ" sz="3700" dirty="0">
            <a:solidFill>
              <a:srgbClr val="00B050"/>
            </a:solidFill>
          </a:endParaRPr>
        </a:p>
      </dgm:t>
    </dgm:pt>
    <dgm:pt modelId="{DEB3284B-DE0E-4ABB-BDCC-16D45FBCC5EB}" type="parTrans" cxnId="{08C6F2D4-A763-4436-9E39-34BB793B11CC}">
      <dgm:prSet/>
      <dgm:spPr/>
      <dgm:t>
        <a:bodyPr/>
        <a:lstStyle/>
        <a:p>
          <a:endParaRPr lang="cs-CZ"/>
        </a:p>
      </dgm:t>
    </dgm:pt>
    <dgm:pt modelId="{712A1F4D-BD9B-4109-A1FA-AD93DC79D441}" type="sibTrans" cxnId="{08C6F2D4-A763-4436-9E39-34BB793B11CC}">
      <dgm:prSet/>
      <dgm:spPr/>
      <dgm:t>
        <a:bodyPr/>
        <a:lstStyle/>
        <a:p>
          <a:endParaRPr lang="cs-CZ"/>
        </a:p>
      </dgm:t>
    </dgm:pt>
    <dgm:pt modelId="{D7E4146C-E79E-4FB4-BE1B-B7E83E47E193}" type="pres">
      <dgm:prSet presAssocID="{AE166A0A-A514-4B28-9659-B56BA196EFD5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95F8742-A0A5-475E-9ECE-A26C28124510}" type="pres">
      <dgm:prSet presAssocID="{AE166A0A-A514-4B28-9659-B56BA196EFD5}" presName="radial" presStyleCnt="0">
        <dgm:presLayoutVars>
          <dgm:animLvl val="ctr"/>
        </dgm:presLayoutVars>
      </dgm:prSet>
      <dgm:spPr/>
    </dgm:pt>
    <dgm:pt modelId="{B95405DA-7C67-43B4-B38E-865E6C047DD5}" type="pres">
      <dgm:prSet presAssocID="{F5F2E99B-80D2-4FAF-8463-6DF6C1FFF132}" presName="centerShape" presStyleLbl="vennNode1" presStyleIdx="0" presStyleCnt="5"/>
      <dgm:spPr/>
      <dgm:t>
        <a:bodyPr/>
        <a:lstStyle/>
        <a:p>
          <a:endParaRPr lang="cs-CZ"/>
        </a:p>
      </dgm:t>
    </dgm:pt>
    <dgm:pt modelId="{9C0E8F5F-E214-41FF-95ED-384CE4441C67}" type="pres">
      <dgm:prSet presAssocID="{AB94308D-C830-410A-98DF-CDA27F77A19E}" presName="node" presStyleLbl="venn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F643B8-A4FD-43C6-8422-6D933E28F07B}" type="pres">
      <dgm:prSet presAssocID="{27B0245A-29BF-4C5C-B887-8237FD15BAB8}" presName="node" presStyleLbl="venn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947C5F-C910-445C-820D-8C95FF6512C2}" type="pres">
      <dgm:prSet presAssocID="{ED7B5257-875E-4D90-86F6-3887F652658A}" presName="node" presStyleLbl="venn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5280D3-B24B-41EB-BA4E-E1FF467648B2}" type="pres">
      <dgm:prSet presAssocID="{94191F8D-6CB5-4480-9591-B86F91941637}" presName="node" presStyleLbl="venn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B9EF825-1BE5-4850-96AA-0000E8A03B1B}" srcId="{F5F2E99B-80D2-4FAF-8463-6DF6C1FFF132}" destId="{ED7B5257-875E-4D90-86F6-3887F652658A}" srcOrd="2" destOrd="0" parTransId="{9F87C84A-1B47-4584-9617-DA93EFFD40F0}" sibTransId="{D1F4621A-94B0-41D8-9386-073FA81BA097}"/>
    <dgm:cxn modelId="{6C9DA433-6D2C-4153-8738-2C39B9A3DFCA}" type="presOf" srcId="{F5F2E99B-80D2-4FAF-8463-6DF6C1FFF132}" destId="{B95405DA-7C67-43B4-B38E-865E6C047DD5}" srcOrd="0" destOrd="0" presId="urn:microsoft.com/office/officeart/2005/8/layout/radial3"/>
    <dgm:cxn modelId="{8434D522-542E-4F31-86AD-552B2882BBC4}" srcId="{F5F2E99B-80D2-4FAF-8463-6DF6C1FFF132}" destId="{27B0245A-29BF-4C5C-B887-8237FD15BAB8}" srcOrd="1" destOrd="0" parTransId="{BEEDE5F0-5C31-489A-B6DC-259C6F050429}" sibTransId="{DAC1E911-8652-4C55-B5B3-1FE73FE927AC}"/>
    <dgm:cxn modelId="{F1D20AB0-F2C2-4477-8967-295D583758CB}" type="presOf" srcId="{AB94308D-C830-410A-98DF-CDA27F77A19E}" destId="{9C0E8F5F-E214-41FF-95ED-384CE4441C67}" srcOrd="0" destOrd="0" presId="urn:microsoft.com/office/officeart/2005/8/layout/radial3"/>
    <dgm:cxn modelId="{4D75A89E-F9BF-499C-B132-FCAF2988BA2B}" srcId="{AE166A0A-A514-4B28-9659-B56BA196EFD5}" destId="{F5F2E99B-80D2-4FAF-8463-6DF6C1FFF132}" srcOrd="0" destOrd="0" parTransId="{ECEF679B-A9A5-4898-AAAC-51F98E90D63D}" sibTransId="{D585FB32-251B-466F-9D62-ED8A49B57724}"/>
    <dgm:cxn modelId="{529A242E-E2F9-4A77-B35B-7688D8B528AA}" type="presOf" srcId="{ED7B5257-875E-4D90-86F6-3887F652658A}" destId="{A5947C5F-C910-445C-820D-8C95FF6512C2}" srcOrd="0" destOrd="0" presId="urn:microsoft.com/office/officeart/2005/8/layout/radial3"/>
    <dgm:cxn modelId="{AA6CE2C9-CF18-48DD-A24D-2418823CAF42}" type="presOf" srcId="{94191F8D-6CB5-4480-9591-B86F91941637}" destId="{FF5280D3-B24B-41EB-BA4E-E1FF467648B2}" srcOrd="0" destOrd="0" presId="urn:microsoft.com/office/officeart/2005/8/layout/radial3"/>
    <dgm:cxn modelId="{08C6F2D4-A763-4436-9E39-34BB793B11CC}" srcId="{F5F2E99B-80D2-4FAF-8463-6DF6C1FFF132}" destId="{94191F8D-6CB5-4480-9591-B86F91941637}" srcOrd="3" destOrd="0" parTransId="{DEB3284B-DE0E-4ABB-BDCC-16D45FBCC5EB}" sibTransId="{712A1F4D-BD9B-4109-A1FA-AD93DC79D441}"/>
    <dgm:cxn modelId="{B1CB39E9-51C6-45D2-8BA9-FAC02DBAB361}" type="presOf" srcId="{AE166A0A-A514-4B28-9659-B56BA196EFD5}" destId="{D7E4146C-E79E-4FB4-BE1B-B7E83E47E193}" srcOrd="0" destOrd="0" presId="urn:microsoft.com/office/officeart/2005/8/layout/radial3"/>
    <dgm:cxn modelId="{AA1B0DBF-BB40-4E5B-AD9A-CA1875D5B0EE}" type="presOf" srcId="{27B0245A-29BF-4C5C-B887-8237FD15BAB8}" destId="{B7F643B8-A4FD-43C6-8422-6D933E28F07B}" srcOrd="0" destOrd="0" presId="urn:microsoft.com/office/officeart/2005/8/layout/radial3"/>
    <dgm:cxn modelId="{53073760-AD94-4802-B9C5-299C5C10376D}" srcId="{F5F2E99B-80D2-4FAF-8463-6DF6C1FFF132}" destId="{AB94308D-C830-410A-98DF-CDA27F77A19E}" srcOrd="0" destOrd="0" parTransId="{D054CF7C-8FB7-42BE-952C-EED7438A8348}" sibTransId="{E5CEAE4E-111F-4C58-9D29-BBFCB5128867}"/>
    <dgm:cxn modelId="{4FE0FEA7-5D92-41BE-ABDF-AAAD2DF7F703}" type="presParOf" srcId="{D7E4146C-E79E-4FB4-BE1B-B7E83E47E193}" destId="{495F8742-A0A5-475E-9ECE-A26C28124510}" srcOrd="0" destOrd="0" presId="urn:microsoft.com/office/officeart/2005/8/layout/radial3"/>
    <dgm:cxn modelId="{0AD13F58-7617-44FD-BD42-A365B2BB1631}" type="presParOf" srcId="{495F8742-A0A5-475E-9ECE-A26C28124510}" destId="{B95405DA-7C67-43B4-B38E-865E6C047DD5}" srcOrd="0" destOrd="0" presId="urn:microsoft.com/office/officeart/2005/8/layout/radial3"/>
    <dgm:cxn modelId="{BDA0CA74-A52D-4AD4-996B-78580802E76D}" type="presParOf" srcId="{495F8742-A0A5-475E-9ECE-A26C28124510}" destId="{9C0E8F5F-E214-41FF-95ED-384CE4441C67}" srcOrd="1" destOrd="0" presId="urn:microsoft.com/office/officeart/2005/8/layout/radial3"/>
    <dgm:cxn modelId="{84669721-700F-4DA6-8A93-17F587B2B51B}" type="presParOf" srcId="{495F8742-A0A5-475E-9ECE-A26C28124510}" destId="{B7F643B8-A4FD-43C6-8422-6D933E28F07B}" srcOrd="2" destOrd="0" presId="urn:microsoft.com/office/officeart/2005/8/layout/radial3"/>
    <dgm:cxn modelId="{B1887A5A-4EDB-4A07-88FE-1FF67382E535}" type="presParOf" srcId="{495F8742-A0A5-475E-9ECE-A26C28124510}" destId="{A5947C5F-C910-445C-820D-8C95FF6512C2}" srcOrd="3" destOrd="0" presId="urn:microsoft.com/office/officeart/2005/8/layout/radial3"/>
    <dgm:cxn modelId="{9B369AAE-F13B-4787-869C-5642F7CA738B}" type="presParOf" srcId="{495F8742-A0A5-475E-9ECE-A26C28124510}" destId="{FF5280D3-B24B-41EB-BA4E-E1FF467648B2}" srcOrd="4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0D8581C-E22B-4BDE-A0C1-1D95D4FB13B0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9BDE523-4639-45D3-A39E-4EAEC5965875}">
      <dgm:prSet phldrT="[Text]" custT="1"/>
      <dgm:spPr>
        <a:solidFill>
          <a:srgbClr val="FFC000"/>
        </a:solidFill>
      </dgm:spPr>
      <dgm:t>
        <a:bodyPr/>
        <a:lstStyle/>
        <a:p>
          <a:r>
            <a:rPr lang="cs-CZ" sz="4800" dirty="0" smtClean="0">
              <a:solidFill>
                <a:schemeClr val="bg1"/>
              </a:solidFill>
            </a:rPr>
            <a:t>6</a:t>
          </a:r>
          <a:endParaRPr lang="cs-CZ" sz="4800" dirty="0">
            <a:solidFill>
              <a:schemeClr val="bg1"/>
            </a:solidFill>
          </a:endParaRPr>
        </a:p>
      </dgm:t>
    </dgm:pt>
    <dgm:pt modelId="{C1556C5A-79BD-4241-B73A-1F5B946925F7}" type="parTrans" cxnId="{EC8258D1-23A2-4C39-B77F-8F98A1486F55}">
      <dgm:prSet/>
      <dgm:spPr/>
      <dgm:t>
        <a:bodyPr/>
        <a:lstStyle/>
        <a:p>
          <a:endParaRPr lang="cs-CZ"/>
        </a:p>
      </dgm:t>
    </dgm:pt>
    <dgm:pt modelId="{5B46954C-9F46-4C48-9026-6E330B5CE69E}" type="sibTrans" cxnId="{EC8258D1-23A2-4C39-B77F-8F98A1486F55}">
      <dgm:prSet/>
      <dgm:spPr/>
      <dgm:t>
        <a:bodyPr/>
        <a:lstStyle/>
        <a:p>
          <a:endParaRPr lang="cs-CZ"/>
        </a:p>
      </dgm:t>
    </dgm:pt>
    <dgm:pt modelId="{02FCA5E5-0DB1-4C24-B654-8696EAD2CE0C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-3</a:t>
          </a:r>
          <a:endParaRPr lang="cs-CZ" dirty="0">
            <a:solidFill>
              <a:schemeClr val="bg1"/>
            </a:solidFill>
          </a:endParaRPr>
        </a:p>
      </dgm:t>
    </dgm:pt>
    <dgm:pt modelId="{A4237017-23E9-400E-A666-A36311158946}" type="parTrans" cxnId="{244EC210-337B-4B07-BEEE-2E14583F320F}">
      <dgm:prSet/>
      <dgm:spPr/>
      <dgm:t>
        <a:bodyPr/>
        <a:lstStyle/>
        <a:p>
          <a:endParaRPr lang="cs-CZ"/>
        </a:p>
      </dgm:t>
    </dgm:pt>
    <dgm:pt modelId="{FBECED0C-DF1F-4B72-9374-240B62BA83A0}" type="sibTrans" cxnId="{244EC210-337B-4B07-BEEE-2E14583F320F}">
      <dgm:prSet/>
      <dgm:spPr/>
      <dgm:t>
        <a:bodyPr/>
        <a:lstStyle/>
        <a:p>
          <a:endParaRPr lang="cs-CZ"/>
        </a:p>
      </dgm:t>
    </dgm:pt>
    <dgm:pt modelId="{9389EC62-5E19-4655-A0B5-21B8ABADFCB4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+4</a:t>
          </a:r>
          <a:endParaRPr lang="cs-CZ" dirty="0">
            <a:solidFill>
              <a:schemeClr val="bg1"/>
            </a:solidFill>
          </a:endParaRPr>
        </a:p>
      </dgm:t>
    </dgm:pt>
    <dgm:pt modelId="{4E516652-918F-48B5-A779-8FEBF4CCB4D7}" type="parTrans" cxnId="{F16C3085-9ECF-4E24-8233-3396A5961FA7}">
      <dgm:prSet/>
      <dgm:spPr/>
      <dgm:t>
        <a:bodyPr/>
        <a:lstStyle/>
        <a:p>
          <a:endParaRPr lang="cs-CZ"/>
        </a:p>
      </dgm:t>
    </dgm:pt>
    <dgm:pt modelId="{49CC0162-126E-4598-BD60-77717DFC0612}" type="sibTrans" cxnId="{F16C3085-9ECF-4E24-8233-3396A5961FA7}">
      <dgm:prSet/>
      <dgm:spPr/>
      <dgm:t>
        <a:bodyPr/>
        <a:lstStyle/>
        <a:p>
          <a:endParaRPr lang="cs-CZ"/>
        </a:p>
      </dgm:t>
    </dgm:pt>
    <dgm:pt modelId="{8FE6005E-AD1E-4C61-8FA3-320353E1B315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-2</a:t>
          </a:r>
          <a:endParaRPr lang="cs-CZ" dirty="0">
            <a:solidFill>
              <a:schemeClr val="bg1"/>
            </a:solidFill>
          </a:endParaRPr>
        </a:p>
      </dgm:t>
    </dgm:pt>
    <dgm:pt modelId="{7AFE7FA7-62D0-4517-B689-DF50543D84F6}" type="parTrans" cxnId="{E19EB0E6-0B9B-46ED-9C3F-F97B55566899}">
      <dgm:prSet/>
      <dgm:spPr/>
      <dgm:t>
        <a:bodyPr/>
        <a:lstStyle/>
        <a:p>
          <a:endParaRPr lang="cs-CZ"/>
        </a:p>
      </dgm:t>
    </dgm:pt>
    <dgm:pt modelId="{B090D4A8-5A7C-4E0F-B141-C47A4B7A52AE}" type="sibTrans" cxnId="{E19EB0E6-0B9B-46ED-9C3F-F97B55566899}">
      <dgm:prSet/>
      <dgm:spPr/>
      <dgm:t>
        <a:bodyPr/>
        <a:lstStyle/>
        <a:p>
          <a:endParaRPr lang="cs-CZ"/>
        </a:p>
      </dgm:t>
    </dgm:pt>
    <dgm:pt modelId="{C82628D1-39D9-4FD5-9C8C-F13EFF7FEEDB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+1</a:t>
          </a:r>
          <a:endParaRPr lang="cs-CZ" dirty="0">
            <a:solidFill>
              <a:schemeClr val="bg1"/>
            </a:solidFill>
          </a:endParaRPr>
        </a:p>
      </dgm:t>
    </dgm:pt>
    <dgm:pt modelId="{87325FA9-7612-4AAC-8C9B-DD9705A56736}" type="parTrans" cxnId="{46139232-942E-4E2A-BE84-0126FC7011A5}">
      <dgm:prSet/>
      <dgm:spPr/>
      <dgm:t>
        <a:bodyPr/>
        <a:lstStyle/>
        <a:p>
          <a:endParaRPr lang="cs-CZ"/>
        </a:p>
      </dgm:t>
    </dgm:pt>
    <dgm:pt modelId="{31430903-4228-417A-844D-78046BEFF572}" type="sibTrans" cxnId="{46139232-942E-4E2A-BE84-0126FC7011A5}">
      <dgm:prSet/>
      <dgm:spPr/>
      <dgm:t>
        <a:bodyPr/>
        <a:lstStyle/>
        <a:p>
          <a:endParaRPr lang="cs-CZ"/>
        </a:p>
      </dgm:t>
    </dgm:pt>
    <dgm:pt modelId="{6D5F7053-1286-4F76-A847-783DB46C6FFB}" type="pres">
      <dgm:prSet presAssocID="{D0D8581C-E22B-4BDE-A0C1-1D95D4FB13B0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9310124-7FD1-42BA-A648-D441B10DE84A}" type="pres">
      <dgm:prSet presAssocID="{09BDE523-4639-45D3-A39E-4EAEC5965875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84FDD5-AAD8-4039-BB2E-AD969D7066E5}" type="pres">
      <dgm:prSet presAssocID="{5B46954C-9F46-4C48-9026-6E330B5CE69E}" presName="sibTrans" presStyleLbl="sibTrans2D1" presStyleIdx="0" presStyleCnt="4"/>
      <dgm:spPr/>
      <dgm:t>
        <a:bodyPr/>
        <a:lstStyle/>
        <a:p>
          <a:endParaRPr lang="cs-CZ"/>
        </a:p>
      </dgm:t>
    </dgm:pt>
    <dgm:pt modelId="{7710E2F1-F2B3-4893-BBAD-15A2A9A9EE02}" type="pres">
      <dgm:prSet presAssocID="{5B46954C-9F46-4C48-9026-6E330B5CE69E}" presName="connectorText" presStyleLbl="sibTrans2D1" presStyleIdx="0" presStyleCnt="4"/>
      <dgm:spPr/>
      <dgm:t>
        <a:bodyPr/>
        <a:lstStyle/>
        <a:p>
          <a:endParaRPr lang="cs-CZ"/>
        </a:p>
      </dgm:t>
    </dgm:pt>
    <dgm:pt modelId="{B10F23C2-870F-4155-9662-9928B7DDC936}" type="pres">
      <dgm:prSet presAssocID="{02FCA5E5-0DB1-4C24-B654-8696EAD2CE0C}" presName="node" presStyleLbl="node1" presStyleIdx="1" presStyleCnt="5" custLinFactNeighborX="538" custLinFactNeighborY="-156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C02B5E-EE9B-498C-866F-2E94E31D19B3}" type="pres">
      <dgm:prSet presAssocID="{FBECED0C-DF1F-4B72-9374-240B62BA83A0}" presName="sibTrans" presStyleLbl="sibTrans2D1" presStyleIdx="1" presStyleCnt="4"/>
      <dgm:spPr/>
      <dgm:t>
        <a:bodyPr/>
        <a:lstStyle/>
        <a:p>
          <a:endParaRPr lang="cs-CZ"/>
        </a:p>
      </dgm:t>
    </dgm:pt>
    <dgm:pt modelId="{557358B1-7D7D-46FE-B020-075A8D293592}" type="pres">
      <dgm:prSet presAssocID="{FBECED0C-DF1F-4B72-9374-240B62BA83A0}" presName="connectorText" presStyleLbl="sibTrans2D1" presStyleIdx="1" presStyleCnt="4"/>
      <dgm:spPr/>
      <dgm:t>
        <a:bodyPr/>
        <a:lstStyle/>
        <a:p>
          <a:endParaRPr lang="cs-CZ"/>
        </a:p>
      </dgm:t>
    </dgm:pt>
    <dgm:pt modelId="{9C4558C3-93AA-41EA-895A-5B05B77C3739}" type="pres">
      <dgm:prSet presAssocID="{9389EC62-5E19-4655-A0B5-21B8ABADFCB4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A5E86D-5954-4A8D-A36E-08089796ABDC}" type="pres">
      <dgm:prSet presAssocID="{49CC0162-126E-4598-BD60-77717DFC0612}" presName="sibTrans" presStyleLbl="sibTrans2D1" presStyleIdx="2" presStyleCnt="4"/>
      <dgm:spPr/>
      <dgm:t>
        <a:bodyPr/>
        <a:lstStyle/>
        <a:p>
          <a:endParaRPr lang="cs-CZ"/>
        </a:p>
      </dgm:t>
    </dgm:pt>
    <dgm:pt modelId="{AA289B73-43FD-4BDB-B685-CFE541EF715D}" type="pres">
      <dgm:prSet presAssocID="{49CC0162-126E-4598-BD60-77717DFC0612}" presName="connectorText" presStyleLbl="sibTrans2D1" presStyleIdx="2" presStyleCnt="4"/>
      <dgm:spPr/>
      <dgm:t>
        <a:bodyPr/>
        <a:lstStyle/>
        <a:p>
          <a:endParaRPr lang="cs-CZ"/>
        </a:p>
      </dgm:t>
    </dgm:pt>
    <dgm:pt modelId="{1E246E67-5518-4427-9DC6-0A0092F237F7}" type="pres">
      <dgm:prSet presAssocID="{8FE6005E-AD1E-4C61-8FA3-320353E1B315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1A56DC-91A3-49B3-A3C3-28CD0B45C0C4}" type="pres">
      <dgm:prSet presAssocID="{B090D4A8-5A7C-4E0F-B141-C47A4B7A52AE}" presName="sibTrans" presStyleLbl="sibTrans2D1" presStyleIdx="3" presStyleCnt="4"/>
      <dgm:spPr/>
      <dgm:t>
        <a:bodyPr/>
        <a:lstStyle/>
        <a:p>
          <a:endParaRPr lang="cs-CZ"/>
        </a:p>
      </dgm:t>
    </dgm:pt>
    <dgm:pt modelId="{33C960F3-D846-48F7-80FA-40977296E6BA}" type="pres">
      <dgm:prSet presAssocID="{B090D4A8-5A7C-4E0F-B141-C47A4B7A52AE}" presName="connectorText" presStyleLbl="sibTrans2D1" presStyleIdx="3" presStyleCnt="4"/>
      <dgm:spPr/>
      <dgm:t>
        <a:bodyPr/>
        <a:lstStyle/>
        <a:p>
          <a:endParaRPr lang="cs-CZ"/>
        </a:p>
      </dgm:t>
    </dgm:pt>
    <dgm:pt modelId="{395BCDDD-2C7B-4E97-9D92-90A46F6CD700}" type="pres">
      <dgm:prSet presAssocID="{C82628D1-39D9-4FD5-9C8C-F13EFF7FEEDB}" presName="node" presStyleLbl="node1" presStyleIdx="4" presStyleCnt="5" custLinFactNeighborX="5034" custLinFactNeighborY="-335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D451BAF-6990-4CFF-B6A3-55F984A8438F}" type="presOf" srcId="{B090D4A8-5A7C-4E0F-B141-C47A4B7A52AE}" destId="{B41A56DC-91A3-49B3-A3C3-28CD0B45C0C4}" srcOrd="0" destOrd="0" presId="urn:microsoft.com/office/officeart/2005/8/layout/process5"/>
    <dgm:cxn modelId="{E19EB0E6-0B9B-46ED-9C3F-F97B55566899}" srcId="{D0D8581C-E22B-4BDE-A0C1-1D95D4FB13B0}" destId="{8FE6005E-AD1E-4C61-8FA3-320353E1B315}" srcOrd="3" destOrd="0" parTransId="{7AFE7FA7-62D0-4517-B689-DF50543D84F6}" sibTransId="{B090D4A8-5A7C-4E0F-B141-C47A4B7A52AE}"/>
    <dgm:cxn modelId="{F16C3085-9ECF-4E24-8233-3396A5961FA7}" srcId="{D0D8581C-E22B-4BDE-A0C1-1D95D4FB13B0}" destId="{9389EC62-5E19-4655-A0B5-21B8ABADFCB4}" srcOrd="2" destOrd="0" parTransId="{4E516652-918F-48B5-A779-8FEBF4CCB4D7}" sibTransId="{49CC0162-126E-4598-BD60-77717DFC0612}"/>
    <dgm:cxn modelId="{5393691F-67F2-4558-A296-B2CC26A3977B}" type="presOf" srcId="{B090D4A8-5A7C-4E0F-B141-C47A4B7A52AE}" destId="{33C960F3-D846-48F7-80FA-40977296E6BA}" srcOrd="1" destOrd="0" presId="urn:microsoft.com/office/officeart/2005/8/layout/process5"/>
    <dgm:cxn modelId="{0BA71749-BD1D-41A1-B33F-E19E23288F8F}" type="presOf" srcId="{FBECED0C-DF1F-4B72-9374-240B62BA83A0}" destId="{557358B1-7D7D-46FE-B020-075A8D293592}" srcOrd="1" destOrd="0" presId="urn:microsoft.com/office/officeart/2005/8/layout/process5"/>
    <dgm:cxn modelId="{46139232-942E-4E2A-BE84-0126FC7011A5}" srcId="{D0D8581C-E22B-4BDE-A0C1-1D95D4FB13B0}" destId="{C82628D1-39D9-4FD5-9C8C-F13EFF7FEEDB}" srcOrd="4" destOrd="0" parTransId="{87325FA9-7612-4AAC-8C9B-DD9705A56736}" sibTransId="{31430903-4228-417A-844D-78046BEFF572}"/>
    <dgm:cxn modelId="{D5CD4C35-BA35-4206-BCE2-F1776B36FE78}" type="presOf" srcId="{FBECED0C-DF1F-4B72-9374-240B62BA83A0}" destId="{FBC02B5E-EE9B-498C-866F-2E94E31D19B3}" srcOrd="0" destOrd="0" presId="urn:microsoft.com/office/officeart/2005/8/layout/process5"/>
    <dgm:cxn modelId="{66BA6DD4-A5FC-40C0-B46E-C89F3EFC3621}" type="presOf" srcId="{5B46954C-9F46-4C48-9026-6E330B5CE69E}" destId="{5584FDD5-AAD8-4039-BB2E-AD969D7066E5}" srcOrd="0" destOrd="0" presId="urn:microsoft.com/office/officeart/2005/8/layout/process5"/>
    <dgm:cxn modelId="{C8BB5DC2-BB52-4B1F-B7D3-1F5D51F9A84B}" type="presOf" srcId="{49CC0162-126E-4598-BD60-77717DFC0612}" destId="{46A5E86D-5954-4A8D-A36E-08089796ABDC}" srcOrd="0" destOrd="0" presId="urn:microsoft.com/office/officeart/2005/8/layout/process5"/>
    <dgm:cxn modelId="{50F0D47A-597C-439D-8632-AAE92C4EB801}" type="presOf" srcId="{02FCA5E5-0DB1-4C24-B654-8696EAD2CE0C}" destId="{B10F23C2-870F-4155-9662-9928B7DDC936}" srcOrd="0" destOrd="0" presId="urn:microsoft.com/office/officeart/2005/8/layout/process5"/>
    <dgm:cxn modelId="{1C1C9D12-FE2C-448A-BE38-2CB66297C69D}" type="presOf" srcId="{C82628D1-39D9-4FD5-9C8C-F13EFF7FEEDB}" destId="{395BCDDD-2C7B-4E97-9D92-90A46F6CD700}" srcOrd="0" destOrd="0" presId="urn:microsoft.com/office/officeart/2005/8/layout/process5"/>
    <dgm:cxn modelId="{64E360C2-8732-4648-95F5-94B32FF8F16D}" type="presOf" srcId="{49CC0162-126E-4598-BD60-77717DFC0612}" destId="{AA289B73-43FD-4BDB-B685-CFE541EF715D}" srcOrd="1" destOrd="0" presId="urn:microsoft.com/office/officeart/2005/8/layout/process5"/>
    <dgm:cxn modelId="{AADC56FF-D9C7-4103-84A9-56B33D89A421}" type="presOf" srcId="{5B46954C-9F46-4C48-9026-6E330B5CE69E}" destId="{7710E2F1-F2B3-4893-BBAD-15A2A9A9EE02}" srcOrd="1" destOrd="0" presId="urn:microsoft.com/office/officeart/2005/8/layout/process5"/>
    <dgm:cxn modelId="{9D1202BF-811B-4185-AA0E-FFA7C92EB0FA}" type="presOf" srcId="{09BDE523-4639-45D3-A39E-4EAEC5965875}" destId="{39310124-7FD1-42BA-A648-D441B10DE84A}" srcOrd="0" destOrd="0" presId="urn:microsoft.com/office/officeart/2005/8/layout/process5"/>
    <dgm:cxn modelId="{4840A72C-7D7A-418A-9BE9-6F76A9A8D0AD}" type="presOf" srcId="{9389EC62-5E19-4655-A0B5-21B8ABADFCB4}" destId="{9C4558C3-93AA-41EA-895A-5B05B77C3739}" srcOrd="0" destOrd="0" presId="urn:microsoft.com/office/officeart/2005/8/layout/process5"/>
    <dgm:cxn modelId="{01F4A601-7F39-456B-95D2-EFB3B9694B82}" type="presOf" srcId="{D0D8581C-E22B-4BDE-A0C1-1D95D4FB13B0}" destId="{6D5F7053-1286-4F76-A847-783DB46C6FFB}" srcOrd="0" destOrd="0" presId="urn:microsoft.com/office/officeart/2005/8/layout/process5"/>
    <dgm:cxn modelId="{244EC210-337B-4B07-BEEE-2E14583F320F}" srcId="{D0D8581C-E22B-4BDE-A0C1-1D95D4FB13B0}" destId="{02FCA5E5-0DB1-4C24-B654-8696EAD2CE0C}" srcOrd="1" destOrd="0" parTransId="{A4237017-23E9-400E-A666-A36311158946}" sibTransId="{FBECED0C-DF1F-4B72-9374-240B62BA83A0}"/>
    <dgm:cxn modelId="{EC8258D1-23A2-4C39-B77F-8F98A1486F55}" srcId="{D0D8581C-E22B-4BDE-A0C1-1D95D4FB13B0}" destId="{09BDE523-4639-45D3-A39E-4EAEC5965875}" srcOrd="0" destOrd="0" parTransId="{C1556C5A-79BD-4241-B73A-1F5B946925F7}" sibTransId="{5B46954C-9F46-4C48-9026-6E330B5CE69E}"/>
    <dgm:cxn modelId="{0E2CB8AE-2450-493A-9A3B-5009C0599482}" type="presOf" srcId="{8FE6005E-AD1E-4C61-8FA3-320353E1B315}" destId="{1E246E67-5518-4427-9DC6-0A0092F237F7}" srcOrd="0" destOrd="0" presId="urn:microsoft.com/office/officeart/2005/8/layout/process5"/>
    <dgm:cxn modelId="{DC39CE45-AF15-4110-A6EF-B2DD5E576058}" type="presParOf" srcId="{6D5F7053-1286-4F76-A847-783DB46C6FFB}" destId="{39310124-7FD1-42BA-A648-D441B10DE84A}" srcOrd="0" destOrd="0" presId="urn:microsoft.com/office/officeart/2005/8/layout/process5"/>
    <dgm:cxn modelId="{C6CE8CED-0D6E-49BF-85CC-4CDE7137742B}" type="presParOf" srcId="{6D5F7053-1286-4F76-A847-783DB46C6FFB}" destId="{5584FDD5-AAD8-4039-BB2E-AD969D7066E5}" srcOrd="1" destOrd="0" presId="urn:microsoft.com/office/officeart/2005/8/layout/process5"/>
    <dgm:cxn modelId="{6593197B-B02B-4C67-BC25-E299049FDAED}" type="presParOf" srcId="{5584FDD5-AAD8-4039-BB2E-AD969D7066E5}" destId="{7710E2F1-F2B3-4893-BBAD-15A2A9A9EE02}" srcOrd="0" destOrd="0" presId="urn:microsoft.com/office/officeart/2005/8/layout/process5"/>
    <dgm:cxn modelId="{2D17B0A9-4AD9-4578-92B9-38A0D9411628}" type="presParOf" srcId="{6D5F7053-1286-4F76-A847-783DB46C6FFB}" destId="{B10F23C2-870F-4155-9662-9928B7DDC936}" srcOrd="2" destOrd="0" presId="urn:microsoft.com/office/officeart/2005/8/layout/process5"/>
    <dgm:cxn modelId="{3E07FE80-C190-486A-BF00-C1A75BF2E7CA}" type="presParOf" srcId="{6D5F7053-1286-4F76-A847-783DB46C6FFB}" destId="{FBC02B5E-EE9B-498C-866F-2E94E31D19B3}" srcOrd="3" destOrd="0" presId="urn:microsoft.com/office/officeart/2005/8/layout/process5"/>
    <dgm:cxn modelId="{97807CAA-35BA-4638-AF2C-72FE90938D89}" type="presParOf" srcId="{FBC02B5E-EE9B-498C-866F-2E94E31D19B3}" destId="{557358B1-7D7D-46FE-B020-075A8D293592}" srcOrd="0" destOrd="0" presId="urn:microsoft.com/office/officeart/2005/8/layout/process5"/>
    <dgm:cxn modelId="{870D6A93-7BA6-412B-8C75-73085EE6B51D}" type="presParOf" srcId="{6D5F7053-1286-4F76-A847-783DB46C6FFB}" destId="{9C4558C3-93AA-41EA-895A-5B05B77C3739}" srcOrd="4" destOrd="0" presId="urn:microsoft.com/office/officeart/2005/8/layout/process5"/>
    <dgm:cxn modelId="{DEB679D5-0405-484C-891C-51AA245BAEFE}" type="presParOf" srcId="{6D5F7053-1286-4F76-A847-783DB46C6FFB}" destId="{46A5E86D-5954-4A8D-A36E-08089796ABDC}" srcOrd="5" destOrd="0" presId="urn:microsoft.com/office/officeart/2005/8/layout/process5"/>
    <dgm:cxn modelId="{2ED0704C-6AE1-4C23-AD88-FAE8EFDC3626}" type="presParOf" srcId="{46A5E86D-5954-4A8D-A36E-08089796ABDC}" destId="{AA289B73-43FD-4BDB-B685-CFE541EF715D}" srcOrd="0" destOrd="0" presId="urn:microsoft.com/office/officeart/2005/8/layout/process5"/>
    <dgm:cxn modelId="{32141EEF-C75D-4289-856E-D93516B3A3DC}" type="presParOf" srcId="{6D5F7053-1286-4F76-A847-783DB46C6FFB}" destId="{1E246E67-5518-4427-9DC6-0A0092F237F7}" srcOrd="6" destOrd="0" presId="urn:microsoft.com/office/officeart/2005/8/layout/process5"/>
    <dgm:cxn modelId="{5B5EEDE2-7A63-435E-9AB8-20DC9363F961}" type="presParOf" srcId="{6D5F7053-1286-4F76-A847-783DB46C6FFB}" destId="{B41A56DC-91A3-49B3-A3C3-28CD0B45C0C4}" srcOrd="7" destOrd="0" presId="urn:microsoft.com/office/officeart/2005/8/layout/process5"/>
    <dgm:cxn modelId="{BE272B77-23B5-4336-B231-BABEBFF86947}" type="presParOf" srcId="{B41A56DC-91A3-49B3-A3C3-28CD0B45C0C4}" destId="{33C960F3-D846-48F7-80FA-40977296E6BA}" srcOrd="0" destOrd="0" presId="urn:microsoft.com/office/officeart/2005/8/layout/process5"/>
    <dgm:cxn modelId="{AF33F108-2F11-4AA6-B840-EC26A4F5F5A0}" type="presParOf" srcId="{6D5F7053-1286-4F76-A847-783DB46C6FFB}" destId="{395BCDDD-2C7B-4E97-9D92-90A46F6CD700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500A7E-5F98-49CA-AAD6-86F8BE626519}">
      <dsp:nvSpPr>
        <dsp:cNvPr id="0" name=""/>
        <dsp:cNvSpPr/>
      </dsp:nvSpPr>
      <dsp:spPr>
        <a:xfrm>
          <a:off x="0" y="72004"/>
          <a:ext cx="1483187" cy="889912"/>
        </a:xfrm>
        <a:prstGeom prst="rect">
          <a:avLst/>
        </a:prstGeom>
        <a:solidFill>
          <a:srgbClr val="92D05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>
              <a:solidFill>
                <a:schemeClr val="bg1"/>
              </a:solidFill>
            </a:rPr>
            <a:t>4</a:t>
          </a:r>
          <a:endParaRPr lang="cs-CZ" sz="4100" kern="1200" dirty="0">
            <a:solidFill>
              <a:schemeClr val="bg1"/>
            </a:solidFill>
          </a:endParaRPr>
        </a:p>
      </dsp:txBody>
      <dsp:txXfrm>
        <a:off x="0" y="72004"/>
        <a:ext cx="1483187" cy="889912"/>
      </dsp:txXfrm>
    </dsp:sp>
    <dsp:sp modelId="{90F2997A-3C5C-47D2-82F6-85E481F4DBFD}">
      <dsp:nvSpPr>
        <dsp:cNvPr id="0" name=""/>
        <dsp:cNvSpPr/>
      </dsp:nvSpPr>
      <dsp:spPr>
        <a:xfrm>
          <a:off x="1420796" y="72010"/>
          <a:ext cx="1483187" cy="889912"/>
        </a:xfrm>
        <a:prstGeom prst="rect">
          <a:avLst/>
        </a:prstGeom>
        <a:solidFill>
          <a:srgbClr val="92D05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>
              <a:solidFill>
                <a:schemeClr val="bg1"/>
              </a:solidFill>
            </a:rPr>
            <a:t>3</a:t>
          </a:r>
          <a:endParaRPr lang="cs-CZ" sz="4100" kern="1200" dirty="0">
            <a:solidFill>
              <a:schemeClr val="bg1"/>
            </a:solidFill>
          </a:endParaRPr>
        </a:p>
      </dsp:txBody>
      <dsp:txXfrm>
        <a:off x="1420796" y="72010"/>
        <a:ext cx="1483187" cy="889912"/>
      </dsp:txXfrm>
    </dsp:sp>
    <dsp:sp modelId="{BBDA0C5F-820D-4394-88CD-3F4F08995161}">
      <dsp:nvSpPr>
        <dsp:cNvPr id="0" name=""/>
        <dsp:cNvSpPr/>
      </dsp:nvSpPr>
      <dsp:spPr>
        <a:xfrm>
          <a:off x="648074" y="936103"/>
          <a:ext cx="1483187" cy="889912"/>
        </a:xfrm>
        <a:prstGeom prst="rect">
          <a:avLst/>
        </a:prstGeom>
        <a:solidFill>
          <a:srgbClr val="92D05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>
              <a:solidFill>
                <a:schemeClr val="bg1"/>
              </a:solidFill>
            </a:rPr>
            <a:t>_</a:t>
          </a:r>
          <a:endParaRPr lang="cs-CZ" sz="4100" kern="1200" dirty="0">
            <a:solidFill>
              <a:schemeClr val="bg1"/>
            </a:solidFill>
          </a:endParaRPr>
        </a:p>
      </dsp:txBody>
      <dsp:txXfrm>
        <a:off x="648074" y="936103"/>
        <a:ext cx="1483187" cy="8899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500A7E-5F98-49CA-AAD6-86F8BE626519}">
      <dsp:nvSpPr>
        <dsp:cNvPr id="0" name=""/>
        <dsp:cNvSpPr/>
      </dsp:nvSpPr>
      <dsp:spPr>
        <a:xfrm>
          <a:off x="0" y="72004"/>
          <a:ext cx="1483187" cy="889912"/>
        </a:xfrm>
        <a:prstGeom prst="rect">
          <a:avLst/>
        </a:prstGeom>
        <a:solidFill>
          <a:srgbClr val="66FF99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>
              <a:solidFill>
                <a:schemeClr val="bg1"/>
              </a:solidFill>
            </a:rPr>
            <a:t>2</a:t>
          </a:r>
          <a:endParaRPr lang="cs-CZ" sz="4100" kern="1200" dirty="0">
            <a:solidFill>
              <a:schemeClr val="bg1"/>
            </a:solidFill>
          </a:endParaRPr>
        </a:p>
      </dsp:txBody>
      <dsp:txXfrm>
        <a:off x="0" y="72004"/>
        <a:ext cx="1483187" cy="889912"/>
      </dsp:txXfrm>
    </dsp:sp>
    <dsp:sp modelId="{90F2997A-3C5C-47D2-82F6-85E481F4DBFD}">
      <dsp:nvSpPr>
        <dsp:cNvPr id="0" name=""/>
        <dsp:cNvSpPr/>
      </dsp:nvSpPr>
      <dsp:spPr>
        <a:xfrm>
          <a:off x="1420796" y="72010"/>
          <a:ext cx="1483187" cy="889912"/>
        </a:xfrm>
        <a:prstGeom prst="rect">
          <a:avLst/>
        </a:prstGeom>
        <a:solidFill>
          <a:srgbClr val="66FF99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>
              <a:solidFill>
                <a:schemeClr val="bg1"/>
              </a:solidFill>
            </a:rPr>
            <a:t>4</a:t>
          </a:r>
          <a:endParaRPr lang="cs-CZ" sz="4100" kern="1200" dirty="0">
            <a:solidFill>
              <a:schemeClr val="bg1"/>
            </a:solidFill>
          </a:endParaRPr>
        </a:p>
      </dsp:txBody>
      <dsp:txXfrm>
        <a:off x="1420796" y="72010"/>
        <a:ext cx="1483187" cy="889912"/>
      </dsp:txXfrm>
    </dsp:sp>
    <dsp:sp modelId="{BBDA0C5F-820D-4394-88CD-3F4F08995161}">
      <dsp:nvSpPr>
        <dsp:cNvPr id="0" name=""/>
        <dsp:cNvSpPr/>
      </dsp:nvSpPr>
      <dsp:spPr>
        <a:xfrm>
          <a:off x="648074" y="936103"/>
          <a:ext cx="1483187" cy="889912"/>
        </a:xfrm>
        <a:prstGeom prst="rect">
          <a:avLst/>
        </a:prstGeom>
        <a:solidFill>
          <a:srgbClr val="66FF99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>
              <a:solidFill>
                <a:schemeClr val="bg1"/>
              </a:solidFill>
            </a:rPr>
            <a:t>_</a:t>
          </a:r>
          <a:endParaRPr lang="cs-CZ" sz="4100" kern="1200" dirty="0">
            <a:solidFill>
              <a:schemeClr val="bg1"/>
            </a:solidFill>
          </a:endParaRPr>
        </a:p>
      </dsp:txBody>
      <dsp:txXfrm>
        <a:off x="648074" y="936103"/>
        <a:ext cx="1483187" cy="88991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500A7E-5F98-49CA-AAD6-86F8BE626519}">
      <dsp:nvSpPr>
        <dsp:cNvPr id="0" name=""/>
        <dsp:cNvSpPr/>
      </dsp:nvSpPr>
      <dsp:spPr>
        <a:xfrm>
          <a:off x="0" y="72004"/>
          <a:ext cx="1483187" cy="889912"/>
        </a:xfrm>
        <a:prstGeom prst="rect">
          <a:avLst/>
        </a:prstGeom>
        <a:solidFill>
          <a:srgbClr val="00B05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>
              <a:solidFill>
                <a:schemeClr val="bg1"/>
              </a:solidFill>
            </a:rPr>
            <a:t>2</a:t>
          </a:r>
          <a:endParaRPr lang="cs-CZ" sz="4100" kern="1200" dirty="0">
            <a:solidFill>
              <a:schemeClr val="bg1"/>
            </a:solidFill>
          </a:endParaRPr>
        </a:p>
      </dsp:txBody>
      <dsp:txXfrm>
        <a:off x="0" y="72004"/>
        <a:ext cx="1483187" cy="889912"/>
      </dsp:txXfrm>
    </dsp:sp>
    <dsp:sp modelId="{90F2997A-3C5C-47D2-82F6-85E481F4DBFD}">
      <dsp:nvSpPr>
        <dsp:cNvPr id="0" name=""/>
        <dsp:cNvSpPr/>
      </dsp:nvSpPr>
      <dsp:spPr>
        <a:xfrm>
          <a:off x="1420796" y="72010"/>
          <a:ext cx="1483187" cy="889912"/>
        </a:xfrm>
        <a:prstGeom prst="rect">
          <a:avLst/>
        </a:prstGeom>
        <a:solidFill>
          <a:srgbClr val="00B05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>
              <a:solidFill>
                <a:schemeClr val="bg1"/>
              </a:solidFill>
            </a:rPr>
            <a:t>_</a:t>
          </a:r>
          <a:endParaRPr lang="cs-CZ" sz="4100" kern="1200" dirty="0">
            <a:solidFill>
              <a:schemeClr val="bg1"/>
            </a:solidFill>
          </a:endParaRPr>
        </a:p>
      </dsp:txBody>
      <dsp:txXfrm>
        <a:off x="1420796" y="72010"/>
        <a:ext cx="1483187" cy="889912"/>
      </dsp:txXfrm>
    </dsp:sp>
    <dsp:sp modelId="{BBDA0C5F-820D-4394-88CD-3F4F08995161}">
      <dsp:nvSpPr>
        <dsp:cNvPr id="0" name=""/>
        <dsp:cNvSpPr/>
      </dsp:nvSpPr>
      <dsp:spPr>
        <a:xfrm>
          <a:off x="648074" y="936103"/>
          <a:ext cx="1483187" cy="889912"/>
        </a:xfrm>
        <a:prstGeom prst="rect">
          <a:avLst/>
        </a:prstGeom>
        <a:solidFill>
          <a:srgbClr val="00B05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>
              <a:solidFill>
                <a:schemeClr val="bg1"/>
              </a:solidFill>
            </a:rPr>
            <a:t>5</a:t>
          </a:r>
          <a:endParaRPr lang="cs-CZ" sz="4100" kern="1200" dirty="0">
            <a:solidFill>
              <a:schemeClr val="bg1"/>
            </a:solidFill>
          </a:endParaRPr>
        </a:p>
      </dsp:txBody>
      <dsp:txXfrm>
        <a:off x="648074" y="936103"/>
        <a:ext cx="1483187" cy="88991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500A7E-5F98-49CA-AAD6-86F8BE626519}">
      <dsp:nvSpPr>
        <dsp:cNvPr id="0" name=""/>
        <dsp:cNvSpPr/>
      </dsp:nvSpPr>
      <dsp:spPr>
        <a:xfrm>
          <a:off x="0" y="72004"/>
          <a:ext cx="1483187" cy="889912"/>
        </a:xfrm>
        <a:prstGeom prst="rect">
          <a:avLst/>
        </a:prstGeom>
        <a:solidFill>
          <a:srgbClr val="92D05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>
              <a:solidFill>
                <a:schemeClr val="bg1"/>
              </a:solidFill>
            </a:rPr>
            <a:t>_</a:t>
          </a:r>
          <a:endParaRPr lang="cs-CZ" sz="4100" kern="1200" dirty="0">
            <a:solidFill>
              <a:schemeClr val="bg1"/>
            </a:solidFill>
          </a:endParaRPr>
        </a:p>
      </dsp:txBody>
      <dsp:txXfrm>
        <a:off x="0" y="72004"/>
        <a:ext cx="1483187" cy="889912"/>
      </dsp:txXfrm>
    </dsp:sp>
    <dsp:sp modelId="{90F2997A-3C5C-47D2-82F6-85E481F4DBFD}">
      <dsp:nvSpPr>
        <dsp:cNvPr id="0" name=""/>
        <dsp:cNvSpPr/>
      </dsp:nvSpPr>
      <dsp:spPr>
        <a:xfrm>
          <a:off x="1420796" y="72010"/>
          <a:ext cx="1483187" cy="889912"/>
        </a:xfrm>
        <a:prstGeom prst="rect">
          <a:avLst/>
        </a:prstGeom>
        <a:solidFill>
          <a:srgbClr val="92D05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>
              <a:solidFill>
                <a:schemeClr val="bg1"/>
              </a:solidFill>
            </a:rPr>
            <a:t>2</a:t>
          </a:r>
          <a:endParaRPr lang="cs-CZ" sz="4100" kern="1200" dirty="0">
            <a:solidFill>
              <a:schemeClr val="bg1"/>
            </a:solidFill>
          </a:endParaRPr>
        </a:p>
      </dsp:txBody>
      <dsp:txXfrm>
        <a:off x="1420796" y="72010"/>
        <a:ext cx="1483187" cy="889912"/>
      </dsp:txXfrm>
    </dsp:sp>
    <dsp:sp modelId="{BBDA0C5F-820D-4394-88CD-3F4F08995161}">
      <dsp:nvSpPr>
        <dsp:cNvPr id="0" name=""/>
        <dsp:cNvSpPr/>
      </dsp:nvSpPr>
      <dsp:spPr>
        <a:xfrm>
          <a:off x="648074" y="936103"/>
          <a:ext cx="1483187" cy="889912"/>
        </a:xfrm>
        <a:prstGeom prst="rect">
          <a:avLst/>
        </a:prstGeom>
        <a:solidFill>
          <a:srgbClr val="92D05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>
              <a:solidFill>
                <a:schemeClr val="bg1"/>
              </a:solidFill>
            </a:rPr>
            <a:t>4</a:t>
          </a:r>
          <a:endParaRPr lang="cs-CZ" sz="4100" kern="1200" dirty="0">
            <a:solidFill>
              <a:schemeClr val="bg1"/>
            </a:solidFill>
          </a:endParaRPr>
        </a:p>
      </dsp:txBody>
      <dsp:txXfrm>
        <a:off x="648074" y="936103"/>
        <a:ext cx="1483187" cy="88991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5405DA-7C67-43B4-B38E-865E6C047DD5}">
      <dsp:nvSpPr>
        <dsp:cNvPr id="0" name=""/>
        <dsp:cNvSpPr/>
      </dsp:nvSpPr>
      <dsp:spPr>
        <a:xfrm>
          <a:off x="1920875" y="904875"/>
          <a:ext cx="2254249" cy="2254249"/>
        </a:xfrm>
        <a:prstGeom prst="ellipse">
          <a:avLst/>
        </a:prstGeom>
        <a:gradFill flip="none" rotWithShape="0">
          <a:gsLst>
            <a:gs pos="0">
              <a:schemeClr val="tx2">
                <a:lumMod val="50000"/>
                <a:shade val="30000"/>
                <a:satMod val="115000"/>
              </a:schemeClr>
            </a:gs>
            <a:gs pos="50000">
              <a:schemeClr val="tx2">
                <a:lumMod val="50000"/>
                <a:shade val="67500"/>
                <a:satMod val="115000"/>
              </a:schemeClr>
            </a:gs>
            <a:gs pos="100000">
              <a:schemeClr val="tx2">
                <a:lumMod val="50000"/>
                <a:shade val="100000"/>
                <a:satMod val="115000"/>
              </a:schemeClr>
            </a:gs>
          </a:gsLst>
          <a:path path="circle">
            <a:fillToRect l="50000" t="50000" r="50000" b="50000"/>
          </a:path>
          <a:tileRect/>
        </a:gra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2</a:t>
          </a:r>
          <a:endParaRPr lang="cs-CZ" sz="6500" kern="1200" dirty="0"/>
        </a:p>
      </dsp:txBody>
      <dsp:txXfrm>
        <a:off x="2251002" y="1235002"/>
        <a:ext cx="1593995" cy="1593995"/>
      </dsp:txXfrm>
    </dsp:sp>
    <dsp:sp modelId="{9C0E8F5F-E214-41FF-95ED-384CE4441C67}">
      <dsp:nvSpPr>
        <dsp:cNvPr id="0" name=""/>
        <dsp:cNvSpPr/>
      </dsp:nvSpPr>
      <dsp:spPr>
        <a:xfrm>
          <a:off x="2484437" y="402"/>
          <a:ext cx="1127124" cy="1127124"/>
        </a:xfrm>
        <a:prstGeom prst="ellipse">
          <a:avLst/>
        </a:prstGeom>
        <a:gradFill flip="none" rotWithShape="1">
          <a:gsLst>
            <a:gs pos="0">
              <a:srgbClr val="7030A0">
                <a:shade val="30000"/>
                <a:satMod val="115000"/>
              </a:srgbClr>
            </a:gs>
            <a:gs pos="50000">
              <a:srgbClr val="7030A0">
                <a:shade val="67500"/>
                <a:satMod val="115000"/>
              </a:srgbClr>
            </a:gs>
            <a:gs pos="100000">
              <a:srgbClr val="7030A0">
                <a:shade val="100000"/>
                <a:satMod val="115000"/>
              </a:srgbClr>
            </a:gs>
          </a:gsLst>
          <a:path path="circle">
            <a:fillToRect l="50000" t="50000" r="50000" b="50000"/>
          </a:path>
          <a:tileRect/>
        </a:gra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6990" tIns="46990" rIns="46990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solidFill>
                <a:srgbClr val="00B050"/>
              </a:solidFill>
            </a:rPr>
            <a:t>+4</a:t>
          </a:r>
          <a:endParaRPr lang="cs-CZ" sz="3700" kern="1200" dirty="0">
            <a:solidFill>
              <a:srgbClr val="00B050"/>
            </a:solidFill>
          </a:endParaRPr>
        </a:p>
      </dsp:txBody>
      <dsp:txXfrm>
        <a:off x="2649500" y="165465"/>
        <a:ext cx="796998" cy="796998"/>
      </dsp:txXfrm>
    </dsp:sp>
    <dsp:sp modelId="{B7F643B8-A4FD-43C6-8422-6D933E28F07B}">
      <dsp:nvSpPr>
        <dsp:cNvPr id="0" name=""/>
        <dsp:cNvSpPr/>
      </dsp:nvSpPr>
      <dsp:spPr>
        <a:xfrm>
          <a:off x="3952472" y="1468437"/>
          <a:ext cx="1127124" cy="1127124"/>
        </a:xfrm>
        <a:prstGeom prst="ellipse">
          <a:avLst/>
        </a:prstGeom>
        <a:gradFill flip="none" rotWithShape="0">
          <a:gsLst>
            <a:gs pos="0">
              <a:srgbClr val="7030A0">
                <a:shade val="30000"/>
                <a:satMod val="115000"/>
              </a:srgbClr>
            </a:gs>
            <a:gs pos="50000">
              <a:srgbClr val="7030A0">
                <a:shade val="67500"/>
                <a:satMod val="115000"/>
              </a:srgbClr>
            </a:gs>
            <a:gs pos="100000">
              <a:srgbClr val="7030A0">
                <a:shade val="100000"/>
                <a:satMod val="115000"/>
              </a:srgbClr>
            </a:gs>
          </a:gsLst>
          <a:path path="circle">
            <a:fillToRect l="50000" t="50000" r="50000" b="50000"/>
          </a:path>
          <a:tileRect/>
        </a:gra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6990" tIns="46990" rIns="46990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solidFill>
                <a:srgbClr val="00B050"/>
              </a:solidFill>
            </a:rPr>
            <a:t>+6</a:t>
          </a:r>
          <a:endParaRPr lang="cs-CZ" sz="3700" kern="1200" dirty="0">
            <a:solidFill>
              <a:srgbClr val="00B050"/>
            </a:solidFill>
          </a:endParaRPr>
        </a:p>
      </dsp:txBody>
      <dsp:txXfrm>
        <a:off x="4117535" y="1633500"/>
        <a:ext cx="796998" cy="796998"/>
      </dsp:txXfrm>
    </dsp:sp>
    <dsp:sp modelId="{A5947C5F-C910-445C-820D-8C95FF6512C2}">
      <dsp:nvSpPr>
        <dsp:cNvPr id="0" name=""/>
        <dsp:cNvSpPr/>
      </dsp:nvSpPr>
      <dsp:spPr>
        <a:xfrm>
          <a:off x="2484437" y="2936472"/>
          <a:ext cx="1127124" cy="1127124"/>
        </a:xfrm>
        <a:prstGeom prst="ellipse">
          <a:avLst/>
        </a:prstGeom>
        <a:gradFill flip="none" rotWithShape="0">
          <a:gsLst>
            <a:gs pos="0">
              <a:srgbClr val="7030A0">
                <a:shade val="30000"/>
                <a:satMod val="115000"/>
              </a:srgbClr>
            </a:gs>
            <a:gs pos="50000">
              <a:srgbClr val="7030A0">
                <a:shade val="67500"/>
                <a:satMod val="115000"/>
              </a:srgbClr>
            </a:gs>
            <a:gs pos="100000">
              <a:srgbClr val="7030A0">
                <a:shade val="100000"/>
                <a:satMod val="115000"/>
              </a:srgbClr>
            </a:gs>
          </a:gsLst>
          <a:path path="circle">
            <a:fillToRect l="50000" t="50000" r="50000" b="50000"/>
          </a:path>
          <a:tileRect/>
        </a:gra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6990" tIns="46990" rIns="46990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solidFill>
                <a:srgbClr val="00B050"/>
              </a:solidFill>
            </a:rPr>
            <a:t>+3</a:t>
          </a:r>
          <a:endParaRPr lang="cs-CZ" sz="3700" kern="1200" dirty="0">
            <a:solidFill>
              <a:srgbClr val="00B050"/>
            </a:solidFill>
          </a:endParaRPr>
        </a:p>
      </dsp:txBody>
      <dsp:txXfrm>
        <a:off x="2649500" y="3101535"/>
        <a:ext cx="796998" cy="796998"/>
      </dsp:txXfrm>
    </dsp:sp>
    <dsp:sp modelId="{FF5280D3-B24B-41EB-BA4E-E1FF467648B2}">
      <dsp:nvSpPr>
        <dsp:cNvPr id="0" name=""/>
        <dsp:cNvSpPr/>
      </dsp:nvSpPr>
      <dsp:spPr>
        <a:xfrm>
          <a:off x="1016402" y="1468437"/>
          <a:ext cx="1127124" cy="1127124"/>
        </a:xfrm>
        <a:prstGeom prst="ellipse">
          <a:avLst/>
        </a:prstGeom>
        <a:gradFill flip="none" rotWithShape="0">
          <a:gsLst>
            <a:gs pos="0">
              <a:srgbClr val="7030A0">
                <a:shade val="30000"/>
                <a:satMod val="115000"/>
              </a:srgbClr>
            </a:gs>
            <a:gs pos="50000">
              <a:srgbClr val="7030A0">
                <a:shade val="67500"/>
                <a:satMod val="115000"/>
              </a:srgbClr>
            </a:gs>
            <a:gs pos="100000">
              <a:srgbClr val="7030A0">
                <a:shade val="100000"/>
                <a:satMod val="115000"/>
              </a:srgbClr>
            </a:gs>
          </a:gsLst>
          <a:path path="circle">
            <a:fillToRect l="50000" t="50000" r="50000" b="50000"/>
          </a:path>
          <a:tileRect/>
        </a:gra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6990" tIns="46990" rIns="46990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solidFill>
                <a:srgbClr val="00B050"/>
              </a:solidFill>
            </a:rPr>
            <a:t>+5</a:t>
          </a:r>
          <a:endParaRPr lang="cs-CZ" sz="3700" kern="1200" dirty="0">
            <a:solidFill>
              <a:srgbClr val="00B050"/>
            </a:solidFill>
          </a:endParaRPr>
        </a:p>
      </dsp:txBody>
      <dsp:txXfrm>
        <a:off x="1181465" y="1633500"/>
        <a:ext cx="796998" cy="79699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310124-7FD1-42BA-A648-D441B10DE84A}">
      <dsp:nvSpPr>
        <dsp:cNvPr id="0" name=""/>
        <dsp:cNvSpPr/>
      </dsp:nvSpPr>
      <dsp:spPr>
        <a:xfrm>
          <a:off x="5357" y="750887"/>
          <a:ext cx="1601390" cy="960834"/>
        </a:xfrm>
        <a:prstGeom prst="roundRect">
          <a:avLst>
            <a:gd name="adj" fmla="val 10000"/>
          </a:avLst>
        </a:prstGeom>
        <a:solidFill>
          <a:srgbClr val="FFC00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>
              <a:solidFill>
                <a:schemeClr val="bg1"/>
              </a:solidFill>
            </a:rPr>
            <a:t>6</a:t>
          </a:r>
          <a:endParaRPr lang="cs-CZ" sz="4800" kern="1200" dirty="0">
            <a:solidFill>
              <a:schemeClr val="bg1"/>
            </a:solidFill>
          </a:endParaRPr>
        </a:p>
      </dsp:txBody>
      <dsp:txXfrm>
        <a:off x="33499" y="779029"/>
        <a:ext cx="1545106" cy="904550"/>
      </dsp:txXfrm>
    </dsp:sp>
    <dsp:sp modelId="{5584FDD5-AAD8-4039-BB2E-AD969D7066E5}">
      <dsp:nvSpPr>
        <dsp:cNvPr id="0" name=""/>
        <dsp:cNvSpPr/>
      </dsp:nvSpPr>
      <dsp:spPr>
        <a:xfrm rot="21577046">
          <a:off x="1749562" y="1025283"/>
          <a:ext cx="344068" cy="3971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1749563" y="1105057"/>
        <a:ext cx="240848" cy="238286"/>
      </dsp:txXfrm>
    </dsp:sp>
    <dsp:sp modelId="{B10F23C2-870F-4155-9662-9928B7DDC936}">
      <dsp:nvSpPr>
        <dsp:cNvPr id="0" name=""/>
        <dsp:cNvSpPr/>
      </dsp:nvSpPr>
      <dsp:spPr>
        <a:xfrm>
          <a:off x="2255920" y="735860"/>
          <a:ext cx="1601390" cy="960834"/>
        </a:xfrm>
        <a:prstGeom prst="roundRect">
          <a:avLst>
            <a:gd name="adj" fmla="val 10000"/>
          </a:avLst>
        </a:prstGeom>
        <a:solidFill>
          <a:srgbClr val="FFC00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>
              <a:solidFill>
                <a:schemeClr val="bg1"/>
              </a:solidFill>
            </a:rPr>
            <a:t>-3</a:t>
          </a:r>
          <a:endParaRPr lang="cs-CZ" sz="4200" kern="1200" dirty="0">
            <a:solidFill>
              <a:schemeClr val="bg1"/>
            </a:solidFill>
          </a:endParaRPr>
        </a:p>
      </dsp:txBody>
      <dsp:txXfrm>
        <a:off x="2284062" y="764002"/>
        <a:ext cx="1545106" cy="904550"/>
      </dsp:txXfrm>
    </dsp:sp>
    <dsp:sp modelId="{FBC02B5E-EE9B-498C-866F-2E94E31D19B3}">
      <dsp:nvSpPr>
        <dsp:cNvPr id="0" name=""/>
        <dsp:cNvSpPr/>
      </dsp:nvSpPr>
      <dsp:spPr>
        <a:xfrm rot="23131">
          <a:off x="3996333" y="1025154"/>
          <a:ext cx="334936" cy="3971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3996334" y="1104245"/>
        <a:ext cx="234455" cy="238286"/>
      </dsp:txXfrm>
    </dsp:sp>
    <dsp:sp modelId="{9C4558C3-93AA-41EA-895A-5B05B77C3739}">
      <dsp:nvSpPr>
        <dsp:cNvPr id="0" name=""/>
        <dsp:cNvSpPr/>
      </dsp:nvSpPr>
      <dsp:spPr>
        <a:xfrm>
          <a:off x="4489251" y="750887"/>
          <a:ext cx="1601390" cy="960834"/>
        </a:xfrm>
        <a:prstGeom prst="roundRect">
          <a:avLst>
            <a:gd name="adj" fmla="val 10000"/>
          </a:avLst>
        </a:prstGeom>
        <a:solidFill>
          <a:srgbClr val="FFC00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>
              <a:solidFill>
                <a:schemeClr val="bg1"/>
              </a:solidFill>
            </a:rPr>
            <a:t>+4</a:t>
          </a:r>
          <a:endParaRPr lang="cs-CZ" sz="4200" kern="1200" dirty="0">
            <a:solidFill>
              <a:schemeClr val="bg1"/>
            </a:solidFill>
          </a:endParaRPr>
        </a:p>
      </dsp:txBody>
      <dsp:txXfrm>
        <a:off x="4517393" y="779029"/>
        <a:ext cx="1545106" cy="904550"/>
      </dsp:txXfrm>
    </dsp:sp>
    <dsp:sp modelId="{46A5E86D-5954-4A8D-A36E-08089796ABDC}">
      <dsp:nvSpPr>
        <dsp:cNvPr id="0" name=""/>
        <dsp:cNvSpPr/>
      </dsp:nvSpPr>
      <dsp:spPr>
        <a:xfrm rot="5400000">
          <a:off x="5120199" y="1823819"/>
          <a:ext cx="339494" cy="3971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 rot="-5400000">
        <a:off x="5170803" y="1852644"/>
        <a:ext cx="238286" cy="237646"/>
      </dsp:txXfrm>
    </dsp:sp>
    <dsp:sp modelId="{1E246E67-5518-4427-9DC6-0A0092F237F7}">
      <dsp:nvSpPr>
        <dsp:cNvPr id="0" name=""/>
        <dsp:cNvSpPr/>
      </dsp:nvSpPr>
      <dsp:spPr>
        <a:xfrm>
          <a:off x="4489251" y="2352278"/>
          <a:ext cx="1601390" cy="960834"/>
        </a:xfrm>
        <a:prstGeom prst="roundRect">
          <a:avLst>
            <a:gd name="adj" fmla="val 10000"/>
          </a:avLst>
        </a:prstGeom>
        <a:solidFill>
          <a:srgbClr val="FFC00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>
              <a:solidFill>
                <a:schemeClr val="bg1"/>
              </a:solidFill>
            </a:rPr>
            <a:t>-2</a:t>
          </a:r>
          <a:endParaRPr lang="cs-CZ" sz="4200" kern="1200" dirty="0">
            <a:solidFill>
              <a:schemeClr val="bg1"/>
            </a:solidFill>
          </a:endParaRPr>
        </a:p>
      </dsp:txBody>
      <dsp:txXfrm>
        <a:off x="4517393" y="2380420"/>
        <a:ext cx="1545106" cy="904550"/>
      </dsp:txXfrm>
    </dsp:sp>
    <dsp:sp modelId="{B41A56DC-91A3-49B3-A3C3-28CD0B45C0C4}">
      <dsp:nvSpPr>
        <dsp:cNvPr id="0" name=""/>
        <dsp:cNvSpPr/>
      </dsp:nvSpPr>
      <dsp:spPr>
        <a:xfrm rot="10851285">
          <a:off x="4069278" y="2618125"/>
          <a:ext cx="296802" cy="3971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 rot="10800000">
        <a:off x="4158314" y="2698218"/>
        <a:ext cx="207761" cy="238286"/>
      </dsp:txXfrm>
    </dsp:sp>
    <dsp:sp modelId="{395BCDDD-2C7B-4E97-9D92-90A46F6CD700}">
      <dsp:nvSpPr>
        <dsp:cNvPr id="0" name=""/>
        <dsp:cNvSpPr/>
      </dsp:nvSpPr>
      <dsp:spPr>
        <a:xfrm>
          <a:off x="2327918" y="2320032"/>
          <a:ext cx="1601390" cy="960834"/>
        </a:xfrm>
        <a:prstGeom prst="roundRect">
          <a:avLst>
            <a:gd name="adj" fmla="val 10000"/>
          </a:avLst>
        </a:prstGeom>
        <a:solidFill>
          <a:srgbClr val="FFC00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>
              <a:solidFill>
                <a:schemeClr val="bg1"/>
              </a:solidFill>
            </a:rPr>
            <a:t>+1</a:t>
          </a:r>
          <a:endParaRPr lang="cs-CZ" sz="4200" kern="1200" dirty="0">
            <a:solidFill>
              <a:schemeClr val="bg1"/>
            </a:solidFill>
          </a:endParaRPr>
        </a:p>
      </dsp:txBody>
      <dsp:txXfrm>
        <a:off x="2356060" y="2348174"/>
        <a:ext cx="1545106" cy="9045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DF2A6-1A09-4866-9155-9F1B8BF857C0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44DEC-F998-4571-B778-F0BA392C38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DF2A6-1A09-4866-9155-9F1B8BF857C0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44DEC-F998-4571-B778-F0BA392C38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DF2A6-1A09-4866-9155-9F1B8BF857C0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44DEC-F998-4571-B778-F0BA392C38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DF2A6-1A09-4866-9155-9F1B8BF857C0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44DEC-F998-4571-B778-F0BA392C38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DF2A6-1A09-4866-9155-9F1B8BF857C0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44DEC-F998-4571-B778-F0BA392C38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DF2A6-1A09-4866-9155-9F1B8BF857C0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44DEC-F998-4571-B778-F0BA392C38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DF2A6-1A09-4866-9155-9F1B8BF857C0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44DEC-F998-4571-B778-F0BA392C38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DF2A6-1A09-4866-9155-9F1B8BF857C0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44DEC-F998-4571-B778-F0BA392C38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DF2A6-1A09-4866-9155-9F1B8BF857C0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44DEC-F998-4571-B778-F0BA392C3803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DF2A6-1A09-4866-9155-9F1B8BF857C0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44DEC-F998-4571-B778-F0BA392C38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DF2A6-1A09-4866-9155-9F1B8BF857C0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44DEC-F998-4571-B778-F0BA392C38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4DF2A6-1A09-4866-9155-9F1B8BF857C0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844DEC-F998-4571-B778-F0BA392C3803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gif"/><Relationship Id="rId3" Type="http://schemas.openxmlformats.org/officeDocument/2006/relationships/slide" Target="slide6.xml"/><Relationship Id="rId7" Type="http://schemas.openxmlformats.org/officeDocument/2006/relationships/hyperlink" Target="http://www.youtube.com/watch?v=1RYoFfpzQMk" TargetMode="Externa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slide" Target="slide5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18" Type="http://schemas.openxmlformats.org/officeDocument/2006/relationships/diagramLayout" Target="../diagrams/layout4.xml"/><Relationship Id="rId3" Type="http://schemas.openxmlformats.org/officeDocument/2006/relationships/diagramLayout" Target="../diagrams/layout1.xml"/><Relationship Id="rId21" Type="http://schemas.microsoft.com/office/2007/relationships/diagramDrawing" Target="../diagrams/drawing4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17" Type="http://schemas.openxmlformats.org/officeDocument/2006/relationships/diagramData" Target="../diagrams/data4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20" Type="http://schemas.openxmlformats.org/officeDocument/2006/relationships/diagramColors" Target="../diagrams/colors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19" Type="http://schemas.openxmlformats.org/officeDocument/2006/relationships/diagramQuickStyle" Target="../diagrams/quickStyle4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Relationship Id="rId22" Type="http://schemas.openxmlformats.org/officeDocument/2006/relationships/slide" Target="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slide" Target="slide3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slide" Target="slide3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vera\DUMY 1\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76672"/>
            <a:ext cx="574357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404243" y="2420888"/>
            <a:ext cx="6606480" cy="2031325"/>
          </a:xfrm>
          <a:prstGeom prst="rect">
            <a:avLst/>
          </a:prstGeom>
          <a:ln cmpd="sng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dirty="0"/>
          </a:p>
          <a:p>
            <a:pPr algn="ctr"/>
            <a:r>
              <a:rPr lang="cs-CZ" dirty="0"/>
              <a:t>NÁZEV ŠKOLY:       Základní škola Pardubice-</a:t>
            </a:r>
            <a:r>
              <a:rPr lang="cs-CZ" dirty="0" err="1"/>
              <a:t>Spořilov</a:t>
            </a:r>
            <a:r>
              <a:rPr lang="cs-CZ" dirty="0"/>
              <a:t> </a:t>
            </a:r>
          </a:p>
          <a:p>
            <a:r>
              <a:rPr lang="cs-CZ" dirty="0"/>
              <a:t>  AUTOR:                 Mgr. Věra Janáková</a:t>
            </a:r>
          </a:p>
          <a:p>
            <a:r>
              <a:rPr lang="cs-CZ" dirty="0"/>
              <a:t>  NÁZEV:                 VY_42_INOVACE_MATEMATIKA</a:t>
            </a:r>
          </a:p>
          <a:p>
            <a:r>
              <a:rPr lang="cs-CZ" dirty="0"/>
              <a:t>                              </a:t>
            </a:r>
            <a:r>
              <a:rPr lang="cs-CZ" dirty="0" smtClean="0"/>
              <a:t>4_ POČÍTÁNÍ SE SNĚHULÁKY</a:t>
            </a:r>
            <a:endParaRPr lang="cs-CZ" dirty="0"/>
          </a:p>
          <a:p>
            <a:r>
              <a:rPr lang="cs-CZ" dirty="0"/>
              <a:t>  TÉMA: </a:t>
            </a:r>
            <a:r>
              <a:rPr lang="cs-CZ" dirty="0" smtClean="0"/>
              <a:t>                  POČÍTÁNÍ SE SNĚHULÁKY</a:t>
            </a:r>
          </a:p>
          <a:p>
            <a:r>
              <a:rPr lang="cs-CZ" dirty="0" smtClean="0"/>
              <a:t>  ČÍSLO PROJEKTU:  CZ.1.07/1.4.00/21.2349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59004" y="5013176"/>
            <a:ext cx="61421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 V materiálu si žáci 1. ročníku </a:t>
            </a:r>
          </a:p>
          <a:p>
            <a:r>
              <a:rPr lang="cs-CZ" dirty="0"/>
              <a:t>	</a:t>
            </a:r>
            <a:r>
              <a:rPr lang="cs-CZ" dirty="0" smtClean="0"/>
              <a:t>   vybírají k řešení úlohy zaměřené </a:t>
            </a:r>
          </a:p>
          <a:p>
            <a:r>
              <a:rPr lang="cs-CZ" dirty="0"/>
              <a:t>	</a:t>
            </a:r>
            <a:r>
              <a:rPr lang="cs-CZ" dirty="0" smtClean="0"/>
              <a:t>   na sčítání a odčítání. Za odměnu kliknou </a:t>
            </a:r>
          </a:p>
          <a:p>
            <a:r>
              <a:rPr lang="cs-CZ" dirty="0"/>
              <a:t>	</a:t>
            </a:r>
            <a:r>
              <a:rPr lang="cs-CZ" dirty="0" smtClean="0"/>
              <a:t>   na vločku…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77285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2493" y="2852936"/>
            <a:ext cx="7117178" cy="146880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Počítání se sněhuláky</a:t>
            </a:r>
            <a:endParaRPr lang="cs-CZ" sz="48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JanakovaV\AppData\Local\Microsoft\Windows\Temporary Internet Files\Content.IE5\GV7CSZLY\MM90018925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2493" y="1052736"/>
            <a:ext cx="1942470" cy="1942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JanakovaV\AppData\Local\Microsoft\Windows\Temporary Internet Files\Content.IE5\GV7CSZLY\MM90018925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509120"/>
            <a:ext cx="1942470" cy="1942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921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anakovaV\AppData\Local\Microsoft\Windows\Temporary Internet Files\Content.IE5\J2JU7D7Q\dglxasset[1].aspx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933396"/>
            <a:ext cx="2739806" cy="2378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akovaV\AppData\Local\Microsoft\Windows\Temporary Internet Files\Content.IE5\YX4UIBQY\dglxasset[1].aspx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628" y="3861048"/>
            <a:ext cx="2052865" cy="2730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nakovaV\AppData\Local\Microsoft\Windows\Temporary Internet Files\Content.IE5\GV7CSZLY\dglxasset[1].aspx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662659"/>
            <a:ext cx="1944216" cy="2985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59" y="1052736"/>
            <a:ext cx="642675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Century" pitchFamily="18" charset="0"/>
              </a:rPr>
              <a:t>Naučíš sněhuláky počítat?</a:t>
            </a:r>
          </a:p>
          <a:p>
            <a:r>
              <a:rPr lang="cs-CZ" sz="4000" dirty="0" smtClean="0">
                <a:latin typeface="Century" pitchFamily="18" charset="0"/>
              </a:rPr>
              <a:t>Na některého klikni.</a:t>
            </a:r>
            <a:endParaRPr lang="cs-CZ" sz="4000" dirty="0">
              <a:latin typeface="Century" pitchFamily="18" charset="0"/>
            </a:endParaRPr>
          </a:p>
        </p:txBody>
      </p:sp>
      <p:pic>
        <p:nvPicPr>
          <p:cNvPr id="2050" name="Picture 2" descr="C:\Users\JanakovaV\AppData\Local\Microsoft\Windows\Temporary Internet Files\Content.IE5\J2JU7D7Q\MM900336344[2].gif">
            <a:hlinkClick r:id="rId7"/>
          </p:cNvPr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0031" y="1201659"/>
            <a:ext cx="1074415" cy="1203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>
            <a:hlinkClick r:id="rId7"/>
          </p:cNvPr>
          <p:cNvSpPr txBox="1"/>
          <p:nvPr/>
        </p:nvSpPr>
        <p:spPr>
          <a:xfrm>
            <a:off x="7272300" y="2376175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ODMĚNA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6586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2359081037"/>
              </p:ext>
            </p:extLst>
          </p:nvPr>
        </p:nvGraphicFramePr>
        <p:xfrm>
          <a:off x="2411760" y="1916832"/>
          <a:ext cx="2903984" cy="29681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2993332807"/>
              </p:ext>
            </p:extLst>
          </p:nvPr>
        </p:nvGraphicFramePr>
        <p:xfrm>
          <a:off x="5508104" y="1916832"/>
          <a:ext cx="2903984" cy="29681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2033348113"/>
              </p:ext>
            </p:extLst>
          </p:nvPr>
        </p:nvGraphicFramePr>
        <p:xfrm>
          <a:off x="2411760" y="4437112"/>
          <a:ext cx="2903984" cy="29681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12" name="Diagram 11"/>
          <p:cNvGraphicFramePr/>
          <p:nvPr>
            <p:extLst>
              <p:ext uri="{D42A27DB-BD31-4B8C-83A1-F6EECF244321}">
                <p14:modId xmlns:p14="http://schemas.microsoft.com/office/powerpoint/2010/main" val="2353411705"/>
              </p:ext>
            </p:extLst>
          </p:nvPr>
        </p:nvGraphicFramePr>
        <p:xfrm>
          <a:off x="5508104" y="4437112"/>
          <a:ext cx="2903984" cy="29681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2699792" y="908720"/>
            <a:ext cx="45171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Vyřeš pyramidy. </a:t>
            </a:r>
            <a:endParaRPr lang="cs-CZ" sz="4000" dirty="0"/>
          </a:p>
        </p:txBody>
      </p:sp>
      <p:sp>
        <p:nvSpPr>
          <p:cNvPr id="14" name="Šipka doprava 13">
            <a:hlinkClick r:id="rId22" action="ppaction://hlinksldjump"/>
          </p:cNvPr>
          <p:cNvSpPr/>
          <p:nvPr/>
        </p:nvSpPr>
        <p:spPr>
          <a:xfrm rot="10800000">
            <a:off x="679491" y="5651999"/>
            <a:ext cx="1512168" cy="105273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259632" y="5993701"/>
            <a:ext cx="6799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bg1"/>
                </a:solidFill>
                <a:hlinkClick r:id="rId22" action="ppaction://hlinksldjump"/>
              </a:rPr>
              <a:t>zpět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1656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74752327"/>
              </p:ext>
            </p:extLst>
          </p:nvPr>
        </p:nvGraphicFramePr>
        <p:xfrm>
          <a:off x="885737" y="2204864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899592" y="980728"/>
            <a:ext cx="55274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Century" pitchFamily="18" charset="0"/>
              </a:rPr>
              <a:t>Spočítej. Nespleteš se?</a:t>
            </a:r>
            <a:endParaRPr lang="cs-CZ" sz="4000" dirty="0">
              <a:latin typeface="Century" pitchFamily="18" charset="0"/>
            </a:endParaRPr>
          </a:p>
        </p:txBody>
      </p:sp>
      <p:sp>
        <p:nvSpPr>
          <p:cNvPr id="4" name="Šipka doprava 3">
            <a:hlinkClick r:id="rId7" action="ppaction://hlinksldjump"/>
          </p:cNvPr>
          <p:cNvSpPr/>
          <p:nvPr/>
        </p:nvSpPr>
        <p:spPr>
          <a:xfrm rot="10800000">
            <a:off x="679491" y="5651999"/>
            <a:ext cx="1512168" cy="105273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259632" y="5993701"/>
            <a:ext cx="6799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bg1"/>
                </a:solidFill>
                <a:hlinkClick r:id="rId7" action="ppaction://hlinksldjump"/>
              </a:rPr>
              <a:t>zpět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5409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124744"/>
            <a:ext cx="664637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Spočítej. Výsledek napiš </a:t>
            </a:r>
          </a:p>
          <a:p>
            <a:r>
              <a:rPr lang="cs-CZ" sz="4000"/>
              <a:t>n</a:t>
            </a:r>
            <a:r>
              <a:rPr lang="cs-CZ" sz="4000" smtClean="0"/>
              <a:t>a tabulku.</a:t>
            </a:r>
            <a:endParaRPr lang="cs-CZ" sz="4000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275762157"/>
              </p:ext>
            </p:extLst>
          </p:nvPr>
        </p:nvGraphicFramePr>
        <p:xfrm>
          <a:off x="1331640" y="234888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Šipka doprava 3">
            <a:hlinkClick r:id="rId7" action="ppaction://hlinksldjump"/>
          </p:cNvPr>
          <p:cNvSpPr/>
          <p:nvPr/>
        </p:nvSpPr>
        <p:spPr>
          <a:xfrm rot="10800000">
            <a:off x="679491" y="5651999"/>
            <a:ext cx="1512168" cy="105273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259632" y="5993701"/>
            <a:ext cx="6799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bg1"/>
                </a:solidFill>
                <a:hlinkClick r:id="rId7" action="ppaction://hlinksldjump"/>
              </a:rPr>
              <a:t>zpět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232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980728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Použité zdroje:</a:t>
            </a:r>
          </a:p>
          <a:p>
            <a:r>
              <a:rPr lang="cs-CZ" dirty="0"/>
              <a:t>V prezentaci byly použity obrázky ze zakoupené licence </a:t>
            </a:r>
          </a:p>
          <a:p>
            <a:r>
              <a:rPr lang="cs-CZ" dirty="0"/>
              <a:t>Microsoft Office.</a:t>
            </a:r>
          </a:p>
        </p:txBody>
      </p:sp>
    </p:spTree>
    <p:extLst>
      <p:ext uri="{BB962C8B-B14F-4D97-AF65-F5344CB8AC3E}">
        <p14:creationId xmlns:p14="http://schemas.microsoft.com/office/powerpoint/2010/main" val="1916128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Zima</Template>
  <TotalTime>230</TotalTime>
  <Words>117</Words>
  <Application>Microsoft Office PowerPoint</Application>
  <PresentationFormat>Předvádění na obrazovce (4:3)</PresentationFormat>
  <Paragraphs>47</Paragraphs>
  <Slides>7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Winter</vt:lpstr>
      <vt:lpstr>Prezentace aplikace PowerPoint</vt:lpstr>
      <vt:lpstr>Počítání se sněhuláky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Počítání se sněhuláky</dc:title>
  <dc:creator>Janáková Věra</dc:creator>
  <cp:lastModifiedBy>Janáková Věra</cp:lastModifiedBy>
  <cp:revision>15</cp:revision>
  <dcterms:created xsi:type="dcterms:W3CDTF">2013-12-15T17:29:30Z</dcterms:created>
  <dcterms:modified xsi:type="dcterms:W3CDTF">2014-01-12T18:06:11Z</dcterms:modified>
</cp:coreProperties>
</file>